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65" r:id="rId2"/>
    <p:sldId id="276" r:id="rId3"/>
    <p:sldId id="257" r:id="rId4"/>
    <p:sldId id="267" r:id="rId5"/>
    <p:sldId id="256" r:id="rId6"/>
    <p:sldId id="268" r:id="rId7"/>
    <p:sldId id="278" r:id="rId8"/>
    <p:sldId id="258" r:id="rId9"/>
    <p:sldId id="269" r:id="rId10"/>
    <p:sldId id="261" r:id="rId11"/>
    <p:sldId id="270" r:id="rId12"/>
    <p:sldId id="259" r:id="rId13"/>
    <p:sldId id="271" r:id="rId14"/>
    <p:sldId id="277" r:id="rId15"/>
    <p:sldId id="260" r:id="rId16"/>
    <p:sldId id="272" r:id="rId17"/>
    <p:sldId id="262" r:id="rId18"/>
    <p:sldId id="273" r:id="rId19"/>
    <p:sldId id="263" r:id="rId20"/>
    <p:sldId id="275" r:id="rId21"/>
    <p:sldId id="264" r:id="rId22"/>
    <p:sldId id="274" r:id="rId23"/>
    <p:sldId id="266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7" autoAdjust="0"/>
    <p:restoredTop sz="94660"/>
  </p:normalViewPr>
  <p:slideViewPr>
    <p:cSldViewPr snapToGrid="0">
      <p:cViewPr varScale="1">
        <p:scale>
          <a:sx n="51" d="100"/>
          <a:sy n="51" d="100"/>
        </p:scale>
        <p:origin x="710" y="34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CEB5-70BF-4965-AEC2-B5275F21FB31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7818-58AD-4BB8-8668-FD58D54A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42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CEB5-70BF-4965-AEC2-B5275F21FB31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7818-58AD-4BB8-8668-FD58D54A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59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CEB5-70BF-4965-AEC2-B5275F21FB31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7818-58AD-4BB8-8668-FD58D54A344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9810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CEB5-70BF-4965-AEC2-B5275F21FB31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7818-58AD-4BB8-8668-FD58D54A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597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CEB5-70BF-4965-AEC2-B5275F21FB31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7818-58AD-4BB8-8668-FD58D54A344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1501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CEB5-70BF-4965-AEC2-B5275F21FB31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7818-58AD-4BB8-8668-FD58D54A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362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CEB5-70BF-4965-AEC2-B5275F21FB31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7818-58AD-4BB8-8668-FD58D54A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391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CEB5-70BF-4965-AEC2-B5275F21FB31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7818-58AD-4BB8-8668-FD58D54A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56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CEB5-70BF-4965-AEC2-B5275F21FB31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7818-58AD-4BB8-8668-FD58D54A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25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CEB5-70BF-4965-AEC2-B5275F21FB31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7818-58AD-4BB8-8668-FD58D54A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27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CEB5-70BF-4965-AEC2-B5275F21FB31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7818-58AD-4BB8-8668-FD58D54A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48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CEB5-70BF-4965-AEC2-B5275F21FB31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7818-58AD-4BB8-8668-FD58D54A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18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CEB5-70BF-4965-AEC2-B5275F21FB31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7818-58AD-4BB8-8668-FD58D54A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00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CEB5-70BF-4965-AEC2-B5275F21FB31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7818-58AD-4BB8-8668-FD58D54A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19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CEB5-70BF-4965-AEC2-B5275F21FB31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7818-58AD-4BB8-8668-FD58D54A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35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CEB5-70BF-4965-AEC2-B5275F21FB31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7818-58AD-4BB8-8668-FD58D54A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543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FCEB5-70BF-4965-AEC2-B5275F21FB31}" type="datetimeFigureOut">
              <a:rPr lang="ru-RU" smtClean="0"/>
              <a:t>05.07.2016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097818-58AD-4BB8-8668-FD58D54A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44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  <p:sldLayoutId id="2147483915" r:id="rId15"/>
    <p:sldLayoutId id="21474839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415" y="1132764"/>
            <a:ext cx="1113252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Мастер-класс:</a:t>
            </a: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«Нестандартные вычисления</a:t>
            </a:r>
          </a:p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математике»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Провела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учитель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начальных классов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МБОУ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СОШ 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10им.К.Б.Бжигакова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п.Тлюстенхабль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Гучетль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Фатима Байзетовна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C:\Users\Фатима\Desktop\imagesCAF2K4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15" y="833846"/>
            <a:ext cx="1238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96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8137" y="1132764"/>
            <a:ext cx="9910213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4.Умножение нечётного числа на 15.</a:t>
            </a:r>
          </a:p>
          <a:p>
            <a:pPr algn="ctr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умножить нечётное число на 15,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надо умножить его на 10 и прибавить  половину 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числа.</a:t>
            </a: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15=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0+65=195</a:t>
            </a:r>
          </a:p>
          <a:p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11·15=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Фатима\Desktop\imagesCAF2K4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49" y="1003663"/>
            <a:ext cx="1238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62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3504" y="1132764"/>
            <a:ext cx="815947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4.Умножение нечётного числа на 15.</a:t>
            </a:r>
          </a:p>
          <a:p>
            <a:pPr algn="ctr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11·15=110+55=165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Фатима\Desktop\imagesCAF2K4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49" y="1003663"/>
            <a:ext cx="1238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67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1100" y="1104900"/>
            <a:ext cx="948221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5.Умножение четного числа кратного 4 на 25.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умножить чётное число кратное 4 на 25,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его разделить на четыре и умножить на 100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25=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:4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100=600</a:t>
            </a:r>
          </a:p>
          <a:p>
            <a:r>
              <a:rPr lang="ru-RU" sz="4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36·25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122" name="Picture 2" descr="C:\Users\Фатима\Desktop\imagesCAF2K4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0" y="646067"/>
            <a:ext cx="1238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53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1284" y="1123950"/>
            <a:ext cx="88115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5.Умножение четного числа кратного 4 на 25.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36·25=36:4·100=900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/>
          </a:p>
        </p:txBody>
      </p:sp>
      <p:pic>
        <p:nvPicPr>
          <p:cNvPr id="5122" name="Picture 2" descr="C:\Users\Фатима\Desktop\imagesCAF2K4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0" y="514350"/>
            <a:ext cx="1238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24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1220464"/>
            <a:ext cx="6096000" cy="430560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err="1">
                <a:latin typeface="Times New Roman" pitchFamily="18" charset="0"/>
                <a:ea typeface="Calibri"/>
                <a:cs typeface="Times New Roman" pitchFamily="18" charset="0"/>
              </a:rPr>
              <a:t>Физминутка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Мы считали и устали,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А сейчас мы дружно встали.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Ручками похлопали - раз, два, три.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Ножками потопали - раз, два, три.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Головкой покачали - раз, два, три.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Сели, встали, сели встали,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Никого мы не задели.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Мы немножко отдохнём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И опять решать начнём.</a:t>
            </a:r>
            <a:endParaRPr lang="ru-RU" sz="24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798" y="873854"/>
            <a:ext cx="1243012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291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815" y="952500"/>
            <a:ext cx="10144380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6.Умножение двузначного числа на 11.</a:t>
            </a:r>
          </a:p>
          <a:p>
            <a:pPr algn="ctr"/>
            <a:endParaRPr lang="ru-RU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Если сумма цифр двузначного числа не превышает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 надо: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-цифры этого числа раздвинуть;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-поставить между ними сумму этих цифр.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7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11=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(7+2)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ru-RU" sz="4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63·11=</a:t>
            </a: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Фатима\Desktop\imagesCAF2K4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1" y="781594"/>
            <a:ext cx="1238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52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3927" y="952500"/>
            <a:ext cx="745415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6.Умножение двузначного числа на 11.</a:t>
            </a:r>
          </a:p>
          <a:p>
            <a:pPr algn="ctr"/>
            <a:endParaRPr lang="ru-RU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63·11=6(6+3)3=693</a:t>
            </a:r>
          </a:p>
        </p:txBody>
      </p:sp>
      <p:pic>
        <p:nvPicPr>
          <p:cNvPr id="6146" name="Picture 2" descr="C:\Users\Фатима\Desktop\imagesCAF2K4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1" y="781594"/>
            <a:ext cx="1238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13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9644" y="952500"/>
            <a:ext cx="945188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7.Умножение двузначного числа на 11.</a:t>
            </a:r>
          </a:p>
          <a:p>
            <a:endParaRPr lang="ru-RU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Если сумма цифр равна 10 или больше10, надо: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-найти сумму крайних цифр;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-мысленно раздвинуть цифры числа и вписать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ними единицы результата сложения 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-десятки прибавить к первой цифре нашего числа.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6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11=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(10)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=(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+1)0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=70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·11=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Фатима\Desktop\imagesCAF2K4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195" y="637902"/>
            <a:ext cx="1238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94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1218" y="952500"/>
            <a:ext cx="754873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7.Умножение двузначного числа на 11.</a:t>
            </a:r>
          </a:p>
          <a:p>
            <a:endParaRPr lang="ru-RU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67·11=6(13)7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=(6+1)37=737</a:t>
            </a:r>
          </a:p>
        </p:txBody>
      </p:sp>
      <p:pic>
        <p:nvPicPr>
          <p:cNvPr id="7170" name="Picture 2" descr="C:\Users\Фатима\Desktop\imagesCAF2K4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195" y="637902"/>
            <a:ext cx="1238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32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9686" y="929389"/>
            <a:ext cx="1091283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.Умножение двузначных чисел,</a:t>
            </a:r>
          </a:p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которых одинаковое количество десятков, </a:t>
            </a:r>
          </a:p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сумма их единиц – 10.</a:t>
            </a:r>
          </a:p>
          <a:p>
            <a:pPr algn="ctr"/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1)Цифру десятков умножить на число, которое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1 больше и умножить на 100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2)прибавить произведение цифр единиц.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100+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=1216</a:t>
            </a:r>
          </a:p>
          <a:p>
            <a:pPr lvl="2"/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24·26=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9218" name="Picture 2" descr="C:\Users\Фатима\Desktop\imagesCAF2K4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13" y="319789"/>
            <a:ext cx="1238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05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1481" y="1930080"/>
            <a:ext cx="965366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2. Главная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сила математики состоит в том, что вместе с решением одной конкретной задачи она создаёт приёмы и способы, применяемые во многих ситуациях, которые даже не всегда можно  предвидеть.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			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М.Башмаков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66" y="581499"/>
            <a:ext cx="1243012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81462" y="4841822"/>
            <a:ext cx="96536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.Математика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уступает свои крепости лишь сильным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смелым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А.П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Конфорович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1693888" y="789254"/>
            <a:ext cx="9368851" cy="114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1.В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математике есть своя красота, как в живописи и поэзии. </a:t>
            </a: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					Н. Е .Жуковский</a:t>
            </a:r>
            <a:endParaRPr lang="ru-RU" sz="24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64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9686" y="929389"/>
            <a:ext cx="1091283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.Умножение двузначных чисел,</a:t>
            </a:r>
          </a:p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которых одинаковое количество десятков, </a:t>
            </a:r>
          </a:p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сумма их единиц – 10.</a:t>
            </a:r>
          </a:p>
          <a:p>
            <a:pPr algn="ctr"/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24·26=2·3·100+4·6=624</a:t>
            </a:r>
            <a:endParaRPr lang="ru-RU" sz="4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9218" name="Picture 2" descr="C:\Users\Фатима\Desktop\imagesCAF2K4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86" y="319789"/>
            <a:ext cx="1238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65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5891" y="952500"/>
            <a:ext cx="10363158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.Умножение трёхзначного числа на 11.</a:t>
            </a:r>
          </a:p>
          <a:p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Если сумма рядом стоящих цифр числа не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превышает 10 равна ,надо: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-Написать первую и третью цифры трёхзначного  числа 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-поставить между ними суммы рядом стоящих цифр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(слева-направо)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6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11=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(6+3)(3+5)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432·11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C:\Users\Фатима\Desktop\imagesCAF2K4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58" y="677092"/>
            <a:ext cx="1238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83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2412" y="952500"/>
            <a:ext cx="8570103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.Умножение трёхзначного числа на 11.</a:t>
            </a:r>
          </a:p>
          <a:p>
            <a:pPr algn="ctr"/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432·11=4(4+3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)(3+2)2=4752</a:t>
            </a:r>
            <a:endParaRPr lang="ru-RU" sz="4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C:\Users\Фатима\Desktop\imagesCAF2K4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58" y="677092"/>
            <a:ext cx="1238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4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0086" y="1543988"/>
            <a:ext cx="96076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урок!</a:t>
            </a:r>
          </a:p>
          <a:p>
            <a:pPr algn="ctr"/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C:\Users\Фатима\Desktop\imagesCAF2K4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02" y="673058"/>
            <a:ext cx="1238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42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8675" y="982638"/>
            <a:ext cx="8461612" cy="5845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.Сложение нескольких последовательных чисел.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еч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ётное количество слагаемых.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6+7+8+9+10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Число, стоящее посередине(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),умножить на число слагаемых(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6+7+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+9+10=8·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=40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15+16+17+18+19</a:t>
            </a:r>
            <a:r>
              <a:rPr 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ru-RU" sz="3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Фатима\Desktop\imagesCAF2K4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21" y="624840"/>
            <a:ext cx="1238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7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8675" y="982638"/>
            <a:ext cx="8461612" cy="2471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1.Сложение нескольких последовательных чисел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15+16+17+18+19=17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5=85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Фатима\Desktop\imagesCAF2K4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34" y="882489"/>
            <a:ext cx="1238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40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8675" y="982638"/>
            <a:ext cx="8461612" cy="6972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.Сложение нескольких последовательных чисел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Чётное количество слагаемых.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6+7+8+9+10+11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Найти сумму 2-х стоящих посередине чисел(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8+9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умножить на половину числа слагаемых (</a:t>
            </a:r>
            <a:r>
              <a:rPr lang="ru-RU" sz="3200" dirty="0" smtClean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6:2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6+7+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8+9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+10+11=17·</a:t>
            </a:r>
            <a:r>
              <a:rPr lang="ru-RU" sz="3200" dirty="0" smtClean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=51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11+12+13+14+15+16=</a:t>
            </a: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Фатима\Desktop\imagesCAF2K4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34" y="882489"/>
            <a:ext cx="1238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01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8675" y="982638"/>
            <a:ext cx="8461612" cy="2602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2.Сложение нескольких последовательных чисел.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3200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11+12+13+14+15+16=27·3=81</a:t>
            </a:r>
            <a:endParaRPr lang="ru-RU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Фатима\Desktop\imagesCAF2K4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21" y="624840"/>
            <a:ext cx="1238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76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смайлик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122" y="2168654"/>
            <a:ext cx="762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смайлик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118" y="2168654"/>
            <a:ext cx="762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смайлик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590" y="1153072"/>
            <a:ext cx="762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G:\смайлик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122" y="3201258"/>
            <a:ext cx="762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:\смайлик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1520" y="3221712"/>
            <a:ext cx="762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G:\смайлик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638" y="2181690"/>
            <a:ext cx="762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:\смайлик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190" y="4270705"/>
            <a:ext cx="762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G:\смайлик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2147" y="4270705"/>
            <a:ext cx="762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G:\смайлик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77" y="3224212"/>
            <a:ext cx="762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G:\смайлик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795" y="3289948"/>
            <a:ext cx="762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G:\смайлик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118" y="4309280"/>
            <a:ext cx="762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G:\смайлик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687" y="1164469"/>
            <a:ext cx="762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G:\смайлик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502" y="1211783"/>
            <a:ext cx="762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G:\смайлик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7767" y="1133085"/>
            <a:ext cx="762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Фатима\Desktop\imagesCAF2K40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15" y="833846"/>
            <a:ext cx="1238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33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8702" y="1139252"/>
            <a:ext cx="86737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3.Умножение чётного числа на 15.</a:t>
            </a:r>
          </a:p>
          <a:p>
            <a:pPr algn="ctr"/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Чтобы умножить четное число на 15,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надо к нему прибавить его половину и умножить на 10.</a:t>
            </a: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·1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5=(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:2)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10=240</a:t>
            </a:r>
          </a:p>
          <a:p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14·15=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Фатима\Desktop\imagesCAF2K4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755" y="1139252"/>
            <a:ext cx="1238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98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8702" y="1139252"/>
            <a:ext cx="867376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3.Умножение чётного числа на 15.</a:t>
            </a:r>
          </a:p>
          <a:p>
            <a:pPr algn="ctr"/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14·15=(14+14:2) ·10=210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Фатима\Desktop\imagesCAF2K4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755" y="1139252"/>
            <a:ext cx="1238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98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398</TotalTime>
  <Words>287</Words>
  <Application>Microsoft Office PowerPoint</Application>
  <PresentationFormat>Широкоэкранный</PresentationFormat>
  <Paragraphs>137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44</cp:revision>
  <dcterms:created xsi:type="dcterms:W3CDTF">2016-01-24T08:44:50Z</dcterms:created>
  <dcterms:modified xsi:type="dcterms:W3CDTF">2016-07-05T17:17:04Z</dcterms:modified>
</cp:coreProperties>
</file>