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302" r:id="rId5"/>
    <p:sldId id="307" r:id="rId6"/>
    <p:sldId id="303" r:id="rId7"/>
    <p:sldId id="306" r:id="rId8"/>
    <p:sldId id="304" r:id="rId9"/>
    <p:sldId id="305" r:id="rId10"/>
    <p:sldId id="309" r:id="rId11"/>
    <p:sldId id="310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20" r:id="rId20"/>
    <p:sldId id="269" r:id="rId21"/>
    <p:sldId id="270" r:id="rId22"/>
    <p:sldId id="271" r:id="rId23"/>
    <p:sldId id="272" r:id="rId24"/>
    <p:sldId id="273" r:id="rId25"/>
    <p:sldId id="275" r:id="rId26"/>
    <p:sldId id="276" r:id="rId27"/>
    <p:sldId id="277" r:id="rId28"/>
    <p:sldId id="278" r:id="rId29"/>
    <p:sldId id="279" r:id="rId30"/>
    <p:sldId id="282" r:id="rId31"/>
    <p:sldId id="283" r:id="rId32"/>
    <p:sldId id="284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F18B"/>
    <a:srgbClr val="19B71D"/>
    <a:srgbClr val="DD0D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88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31A6-E0B9-4F0D-B374-7208441D9E7E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8E18-CA4A-4DD6-8ABB-100DB9E05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50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31A6-E0B9-4F0D-B374-7208441D9E7E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8E18-CA4A-4DD6-8ABB-100DB9E05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34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31A6-E0B9-4F0D-B374-7208441D9E7E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8E18-CA4A-4DD6-8ABB-100DB9E05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6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31A6-E0B9-4F0D-B374-7208441D9E7E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8E18-CA4A-4DD6-8ABB-100DB9E05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931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31A6-E0B9-4F0D-B374-7208441D9E7E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8E18-CA4A-4DD6-8ABB-100DB9E05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447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31A6-E0B9-4F0D-B374-7208441D9E7E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8E18-CA4A-4DD6-8ABB-100DB9E05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475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31A6-E0B9-4F0D-B374-7208441D9E7E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8E18-CA4A-4DD6-8ABB-100DB9E05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54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31A6-E0B9-4F0D-B374-7208441D9E7E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8E18-CA4A-4DD6-8ABB-100DB9E05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450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31A6-E0B9-4F0D-B374-7208441D9E7E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8E18-CA4A-4DD6-8ABB-100DB9E05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78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31A6-E0B9-4F0D-B374-7208441D9E7E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8E18-CA4A-4DD6-8ABB-100DB9E05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857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31A6-E0B9-4F0D-B374-7208441D9E7E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8E18-CA4A-4DD6-8ABB-100DB9E05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179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E31A6-E0B9-4F0D-B374-7208441D9E7E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18E18-CA4A-4DD6-8ABB-100DB9E05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36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«Мини -манекен кукла как средство для пошива и  демонстрации народной одежды»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273" cy="741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1700808"/>
            <a:ext cx="5904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>
              <a:solidFill>
                <a:srgbClr val="6BF18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>
                <a:solidFill>
                  <a:srgbClr val="6BF18B"/>
                </a:solidFill>
                <a:latin typeface="Times New Roman" pitchFamily="18" charset="0"/>
                <a:cs typeface="Times New Roman" pitchFamily="18" charset="0"/>
              </a:rPr>
              <a:t>Исследовательский</a:t>
            </a:r>
            <a:r>
              <a:rPr lang="ru-RU" sz="3600" dirty="0">
                <a:solidFill>
                  <a:srgbClr val="6BF18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6BF18B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347139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rgbClr val="6BF18B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6BF18B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6BF18B"/>
                </a:solidFill>
                <a:latin typeface="Times New Roman" pitchFamily="18" charset="0"/>
                <a:cs typeface="Times New Roman" pitchFamily="18" charset="0"/>
              </a:rPr>
              <a:t>«Мини -манекен кукла как средство для пошива и  демонстрации народной одежды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3429000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6BF18B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6BF18B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6BF18B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err="1">
                <a:solidFill>
                  <a:srgbClr val="6BF18B"/>
                </a:solidFill>
                <a:latin typeface="Times New Roman" pitchFamily="18" charset="0"/>
                <a:cs typeface="Times New Roman" pitchFamily="18" charset="0"/>
              </a:rPr>
              <a:t>Нефтеюганское</a:t>
            </a:r>
            <a:r>
              <a:rPr lang="ru-RU" sz="1600" b="1" dirty="0">
                <a:solidFill>
                  <a:srgbClr val="6BF18B"/>
                </a:solidFill>
                <a:latin typeface="Times New Roman" pitchFamily="18" charset="0"/>
                <a:cs typeface="Times New Roman" pitchFamily="18" charset="0"/>
              </a:rPr>
              <a:t> районное муниципальное бюджетное учреждение дополнительного образования детей   «Центр  развития  творчества  детей   и   юношества»</a:t>
            </a:r>
          </a:p>
          <a:p>
            <a:pPr algn="ctr"/>
            <a:r>
              <a:rPr lang="ru-RU" sz="1600" b="1" dirty="0" err="1">
                <a:solidFill>
                  <a:srgbClr val="6BF18B"/>
                </a:solidFill>
                <a:latin typeface="Times New Roman" pitchFamily="18" charset="0"/>
                <a:cs typeface="Times New Roman" pitchFamily="18" charset="0"/>
              </a:rPr>
              <a:t>г.п</a:t>
            </a:r>
            <a:r>
              <a:rPr lang="ru-RU" sz="1600" b="1" dirty="0">
                <a:solidFill>
                  <a:srgbClr val="6BF18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>
                <a:solidFill>
                  <a:srgbClr val="6BF18B"/>
                </a:solidFill>
                <a:latin typeface="Times New Roman" pitchFamily="18" charset="0"/>
                <a:cs typeface="Times New Roman" pitchFamily="18" charset="0"/>
              </a:rPr>
              <a:t>Пойковский</a:t>
            </a:r>
            <a:endParaRPr lang="ru-RU" sz="1600" b="1" dirty="0">
              <a:solidFill>
                <a:srgbClr val="6BF18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20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751" y="0"/>
            <a:ext cx="9172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60647"/>
            <a:ext cx="8026172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6BF18B"/>
            </a:solidFill>
          </a:ln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Промышленное производство  манекенов.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789" y="1664536"/>
            <a:ext cx="4450857" cy="3236913"/>
          </a:xfrm>
          <a:prstGeom prst="rect">
            <a:avLst/>
          </a:prstGeom>
          <a:noFill/>
          <a:ln w="76200">
            <a:solidFill>
              <a:srgbClr val="6BF18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671463"/>
            <a:ext cx="4078287" cy="3236913"/>
          </a:xfrm>
          <a:prstGeom prst="rect">
            <a:avLst/>
          </a:prstGeom>
          <a:noFill/>
          <a:ln w="76200">
            <a:solidFill>
              <a:srgbClr val="6BF18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837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112684"/>
            <a:ext cx="5832648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6BF18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Южнорусский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поневный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комплекс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1C00C99-68D0-44A4-87BE-A4E7F3F24B15}"/>
              </a:ext>
            </a:extLst>
          </p:cNvPr>
          <p:cNvSpPr/>
          <p:nvPr/>
        </p:nvSpPr>
        <p:spPr>
          <a:xfrm>
            <a:off x="107504" y="4310700"/>
            <a:ext cx="90010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Понева состояла из 2 или 3 сшитых или частично сшитых между собой полотнищ ткани, собранных у пояса на шнур. Поневы шились из клетчатой шерстяной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домоткани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черного, темно-синего, реже красного цвета. В зависимости от способа соединения полотнищ ткани выделялось два типа понев - "распашные" и "глухие".        По подолу и швам украшались орнаментальными мотивами, узорной каймой, понева украшалась блестками, бисером,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золотным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кружевом, лентами, тесьмой и т. п.    Праздничные поневы-юбки обычно украшали по подолу полосками ткани и лентами. Ее полотнища могли быть как равной, так и различной длины (90 см и 1 м 30 см).  Поверх рубахи с поневой надевали передник ("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запан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"занавеска"). Покрой передников, как и рубах, был прямым.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4170BBC-AB42-4C51-982B-ECC7DD24EC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869" y="727218"/>
            <a:ext cx="4368301" cy="3464551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802410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751" y="0"/>
            <a:ext cx="9172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FC382D3-B449-42A8-B4FD-4E1200437FAF}"/>
              </a:ext>
            </a:extLst>
          </p:cNvPr>
          <p:cNvSpPr/>
          <p:nvPr/>
        </p:nvSpPr>
        <p:spPr>
          <a:xfrm>
            <a:off x="4211960" y="58846"/>
            <a:ext cx="4824536" cy="67403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 рубахи, поневы и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запона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праздникам крестьянки надевали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туникообразные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нагрудники, напоминавшие укороченные рубахи.</a:t>
            </a:r>
          </a:p>
          <a:p>
            <a:pPr algn="just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Основным женским головным убором, входившим в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поневный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комплекс, была сорока.. На юге такой убор мог быть дополнен воткнутыми цветами, птичьими крашеными перьями. Южнорусские головные уборы отличались яркостью и насыщенностью декора. Для их создания использовались самые различные отделочные материалы: позумент, блестки, тесьма, пуговицы, бисер, птичьи перья, шерстяная бахрома, помпоны и т.п.</a:t>
            </a:r>
          </a:p>
          <a:p>
            <a:pPr algn="just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Столь же популярным было среди русских девиц ношение платков,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Кичкообразные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сложносоставные головные уборы постепенно упрощались, заменялись повойниками и платками.</a:t>
            </a:r>
          </a:p>
          <a:p>
            <a:pPr algn="just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К поясным украшениям южнорусского костюма относятся однолопастные (Воронежская губерния) и двулопастные прямоугольные подвески, располагавшиеся сзади, украшенные бусами, бисером, пуговицами, шерстяной бахромой.</a:t>
            </a:r>
          </a:p>
          <a:p>
            <a:pPr algn="just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До начала XX в. в крестьянской среде сохранялась плетеная лыковая обувь - лапти, которые носили и мужчины, и женщины, и дети.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A72CEC7-54D5-40A4-BC3B-A05F532B19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25" y="2236233"/>
            <a:ext cx="2899430" cy="2172554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44F8BC0-41E9-48F9-8585-02E16ED981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19" y="4542758"/>
            <a:ext cx="2980241" cy="2231992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9B8EDE0-A64F-4B1F-A721-1F00CCC3E7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29" y="7305"/>
            <a:ext cx="2818619" cy="2111933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709204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423" y="0"/>
            <a:ext cx="9172423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91B60879-E7F0-4689-A9B9-84B8BF2DD836}"/>
              </a:ext>
            </a:extLst>
          </p:cNvPr>
          <p:cNvSpPr/>
          <p:nvPr/>
        </p:nvSpPr>
        <p:spPr>
          <a:xfrm>
            <a:off x="333020" y="116632"/>
            <a:ext cx="8573878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</a:t>
            </a: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Особенности технологии изготовления куклы манекена и мини-манекена.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DBA4A09-DF56-4AC5-BC87-29F73920F7C6}"/>
              </a:ext>
            </a:extLst>
          </p:cNvPr>
          <p:cNvSpPr/>
          <p:nvPr/>
        </p:nvSpPr>
        <p:spPr>
          <a:xfrm>
            <a:off x="5435901" y="1132825"/>
            <a:ext cx="3294112" cy="5355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Изучать моделирование выкроек в несколько раз интереснее и результативнее, если у нас есть масштабный мини-манекен или кукла манекен для занятий. С ними нужно меньше ткани, меньше места и меньше времени для экспериментов с кроем! Для моделирования выкроек нужна практика! Нужно видеть, что получается после манипуляций с лекалами. Только так можно научиться искусству модельера!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манекен самостоятельно гораздо выгоднее, чем его купить!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F3AA039-8345-475B-8C9B-31D51DC1EA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26" y="701824"/>
            <a:ext cx="5522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751" y="0"/>
            <a:ext cx="9172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C4AF489-5CB7-4623-B162-44332856AB7D}"/>
              </a:ext>
            </a:extLst>
          </p:cNvPr>
          <p:cNvSpPr/>
          <p:nvPr/>
        </p:nvSpPr>
        <p:spPr>
          <a:xfrm>
            <a:off x="590872" y="116632"/>
            <a:ext cx="8229600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изготовления выкроек мини-манекена, текстильной куклы и основы для народной куклы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AF83D62-D68C-4BA9-9438-95B15F524861}"/>
              </a:ext>
            </a:extLst>
          </p:cNvPr>
          <p:cNvSpPr/>
          <p:nvPr/>
        </p:nvSpPr>
        <p:spPr>
          <a:xfrm>
            <a:off x="5148064" y="952043"/>
            <a:ext cx="3946020" cy="57554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просторах интернета мы нашли готовые выкройки для изготовления мини манекенов. Они не имеют больших отличий.  В основном - это шаблоны которые взяты со стандартных чертежей, без прибавки на свободное облегание в масштабе  в 1:2 или 1:4.   </a:t>
            </a:r>
          </a:p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Для изготовления текстильной куклы мы можем найти большое количество выкроек  в интернете или купить при необходимости в магазине. Однако, почти все текстильные куклы, сделанные по данным выкройкам, неустойчивы и для них необходимо заказывать подставку для поддержки.   Ознакомившись  с интереснейшим рядом  основ для изготовления народной куклы, я остановилась на выкройке  основы и технологии изготовления  куклы </a:t>
            </a:r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крупенички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После проведения сравнительного анализа изготовления выкроек мини-манекена, текстильной куклы и основы для народной куклы, было решено провести эксперимент по созданию собственного мини - манекена куклы на основе готовых  чертежей по телу человека, а вместо подставки было решено использовать выкройку основы изготовления куклы </a:t>
            </a:r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крупенички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60E4A37-63FA-48B7-A494-F3000A085B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89" y="959150"/>
            <a:ext cx="2142445" cy="15476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E205CD0-B832-4CF4-998C-97B3FDAD7C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0" y="2616483"/>
            <a:ext cx="1225402" cy="16887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1419066-E5AE-4774-95B0-86318CE2D7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369" y="2625626"/>
            <a:ext cx="1225402" cy="16887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BAA5928-8F3C-4230-A3F8-5C0B975922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358" y="2634771"/>
            <a:ext cx="1213209" cy="16704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7F6D6F1-E52B-4725-97FC-0FCCD34CD4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881" y="2634771"/>
            <a:ext cx="1237595" cy="17009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510CEA7-6F38-4777-B026-CF84FF4B85A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9" y="4509120"/>
            <a:ext cx="1586989" cy="22322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C38E0C6-465A-4CD7-9E24-D328818F67C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706" y="4502144"/>
            <a:ext cx="1586989" cy="2246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7E698D1-5119-458D-87F7-45D513C43E8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769" y="4509120"/>
            <a:ext cx="1719221" cy="22557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B85B469-3310-4ACE-B1EC-3286985FC93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964" y="949753"/>
            <a:ext cx="1953212" cy="155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52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751" y="-9236"/>
            <a:ext cx="9172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1B5A245-CA19-48EB-93AE-4FA9A12CDAEA}"/>
              </a:ext>
            </a:extLst>
          </p:cNvPr>
          <p:cNvSpPr/>
          <p:nvPr/>
        </p:nvSpPr>
        <p:spPr>
          <a:xfrm>
            <a:off x="143508" y="185817"/>
            <a:ext cx="8856984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работа</a:t>
            </a: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Разработка собственных дизайнерских решений изготовления куклы-манекена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DE48B1E-6D88-47B4-AF41-BA5E1496D6F1}"/>
              </a:ext>
            </a:extLst>
          </p:cNvPr>
          <p:cNvSpPr/>
          <p:nvPr/>
        </p:nvSpPr>
        <p:spPr>
          <a:xfrm>
            <a:off x="249102" y="4804375"/>
            <a:ext cx="8894898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данном слайде представлены  разработанные нами  собственных дизайнерские решения изготовления куклы-манекена. Мы  взяли чертеж основы на фигуру без прибавок. Используя </a:t>
            </a:r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размеро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-рост с данного чертежа, выкройки текстильной куклы, выкройку  основы по технологии изготовления народной куклы </a:t>
            </a:r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крупенички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мы создали ряд эскизных разработок и выкроек для </a:t>
            </a:r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практических экспериментов мы пытались добиться устойчивости манекена, применив  вниз от бедер конусообразную нижнюю часть манекена, также мы  попытались  создать выраженный плечевой пояс, изящную линию талии, подвижные руки и соответствующие пропорции головы. Нам удалось добиться положительных результатов. Последний мини-манекен кукла, пошитый по нашим авторским  выкройкам отвечал всем задуманным параметрам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1810F36-68F5-4109-B861-DFFB4FB22B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2834647"/>
            <a:ext cx="1475082" cy="19432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AA5C05C-AFA4-4D90-BFBE-E4DC688043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2851112"/>
            <a:ext cx="1487555" cy="19532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D51E948-6A2A-4150-9205-2F2849F5CE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813174"/>
            <a:ext cx="1490228" cy="196477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177" y="536303"/>
            <a:ext cx="8714620" cy="240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2862620"/>
            <a:ext cx="1490003" cy="194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121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751" y="0"/>
            <a:ext cx="9172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79EDE04-BBD8-4CDC-B32B-CC948F768A6B}"/>
              </a:ext>
            </a:extLst>
          </p:cNvPr>
          <p:cNvSpPr/>
          <p:nvPr/>
        </p:nvSpPr>
        <p:spPr>
          <a:xfrm>
            <a:off x="1835696" y="97426"/>
            <a:ext cx="5904656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изготовления куклы-манекена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E7298D50-EFAD-4739-B3EA-9E0CCE3CCA5B}"/>
              </a:ext>
            </a:extLst>
          </p:cNvPr>
          <p:cNvSpPr/>
          <p:nvPr/>
        </p:nvSpPr>
        <p:spPr>
          <a:xfrm>
            <a:off x="5317390" y="517802"/>
            <a:ext cx="3692937" cy="60795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изготовления мини-манекена куклы понадобились следующие материалы и оборудование:</a:t>
            </a:r>
          </a:p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бязь, плотная костюмная ткань, синтепон, опилки, нитки, картон, клей «момент», иглы, выкройки для изготовления мини-манекена куклы, ножницы, швейная машина.</a:t>
            </a:r>
          </a:p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Алгоритм изготовления мини-манекена куклы следующий: раскладка изделия; раскрой изделия; стачивание плечевых и боковых швов; обтачивание рук манекена; стачивание боковых швов нижней  части; притачивание стана к верхней части лифа; обработка донышка манекена; приклеивание к ткани картона клеем «момент»; наполнение  верхней части манекена синтепоном; наполнение  нижней  части манекена опилками для устойчивости; пришивание донышка потайными стежками к стану манекена; окончательная отделка и чистка манекена; наполнение рук манекена синтепоном; обработка отверстия потайными стежками;  закрепление рук к манекену пуговицами. Мини – манекен готов кукла готов.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02FCC4D-2C0D-44BA-BFA4-3DB3E4C6C7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533" y="332656"/>
            <a:ext cx="5338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00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  <a:solidFill>
            <a:schemeClr val="bg1"/>
          </a:solidFill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751" y="0"/>
            <a:ext cx="9172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79EDE04-BBD8-4CDC-B32B-CC948F768A6B}"/>
              </a:ext>
            </a:extLst>
          </p:cNvPr>
          <p:cNvSpPr/>
          <p:nvPr/>
        </p:nvSpPr>
        <p:spPr>
          <a:xfrm>
            <a:off x="1835696" y="260648"/>
            <a:ext cx="5904656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 изготовления южнорусского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поневного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670B29F-56F9-4CE6-B827-EE2BF503F67B}"/>
              </a:ext>
            </a:extLst>
          </p:cNvPr>
          <p:cNvSpPr/>
          <p:nvPr/>
        </p:nvSpPr>
        <p:spPr>
          <a:xfrm>
            <a:off x="3923928" y="1484784"/>
            <a:ext cx="5112568" cy="50475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изготовления  народного костюма понадобились следующие материалы и оборудование: сатин красный в белый горошек, алый; белая бязь; цветная бязь.  В качестве отделки отобрали  тесьму с имитацией вышивки, кружево, нитки, ножницы, швейная машина, выкройки..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Изделия мы отшивали по следующей технологии: раскладка лекал,   раскрой изделий, стачивание основы для поневы из квадратных кусочков, сметывание и проведение примерки, втачивание кружева в низ поневы, обтачивание низа, края поневы белой подкладкой, обметывание верха, обработка потайными стежками верха, настрачивание места под </a:t>
            </a:r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кулиску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соединение двух частей поневы </a:t>
            </a:r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кулиской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наметывание кружева на разрез рубахи, обтачивание разреза бейкой, настрачивание отделочных деталей на рукава; стачивание рукавов с о станом рубахи ,обработка волана рубахи кружевом, тесьмой и  тканью в горох, соединение оборки и рубахи по низу изделия, обработка низа рукавов кружевом, втачивание ластовицы в проймы рукавов, частичное стачивание боковых швов рубашки, стачивание нижнего шва рукавов одновременно  с боковым швом рубашки, обработка горловины рубашки кружевом; </a:t>
            </a:r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оконательная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отделка и чистка изделия; головной убор – повойник (обметать и подшить края). Комплект готов.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56" y="1509014"/>
            <a:ext cx="3795090" cy="502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081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751" y="0"/>
            <a:ext cx="9172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79EDE04-BBD8-4CDC-B32B-CC948F768A6B}"/>
              </a:ext>
            </a:extLst>
          </p:cNvPr>
          <p:cNvSpPr/>
          <p:nvPr/>
        </p:nvSpPr>
        <p:spPr>
          <a:xfrm>
            <a:off x="3059832" y="48577"/>
            <a:ext cx="3528392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A22C1B6-5C71-4389-A6EB-B17C94B2D945}"/>
              </a:ext>
            </a:extLst>
          </p:cNvPr>
          <p:cNvSpPr/>
          <p:nvPr/>
        </p:nvSpPr>
        <p:spPr>
          <a:xfrm>
            <a:off x="143508" y="469226"/>
            <a:ext cx="8856984" cy="63401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результате проделанной работы над проектом я пришла к выводу, что для того чтобы стать дизайнером, необходимо научиться создавать эскизы, разбираться в чертежах, выкройках и технологии изготовления народных костюмов, комплектов одежды в этно-стиле.  А для этого нужно правильно распределять своё время и материальные затраты на обучение.  Поэтому решение, разработать и изготовить  мини-манекен куклу для пошива и демонстрации народной женской одежды, было нужным и своевременным. 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Анализ литературы и интернет - сайтов позволил мне – ознакомиться с  историей  манекена, изучить  различные виды манекенов, особенности их изготовления и применения. Мы выяснили,   что   промышленные манекены стоят дорого. Удовлетворить спрос покупателей не всегда удается.           Соответственно многие любители пошива одежды и специалисты создают манекены и мини-манекеном по своему созданному образу. Во вторых, с масштабным манекеном изучать моделирование выкроек гораздо  интереснее и результативнее; с ним меньше затраты на покупку  ткани , он занимает мало места и у нас появляется больше возможностей для экспериментов с кроем. Поэтому, сделать манекен самостоятельно гораздо выгоднее, чем его купить.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Результаты исследования и проведения сравнительного анализа изготовления выкроек мини-манекена, текстильной куклы и основы для народной куклы, позволили  разработать свою авторскую выкройку для изготовления мини-манекена куклы. Мини-манекен кукла, пошитый по нашим авторским  выкройкам отвечает всем задуманным параметрам: он устойчив, у него выраженный плечевой пояс, подчеркнутая линия талии, подвижные руки и соответствующие пропорции головы. Он экономичен   и прост в обработке. Над внешним видом манекена можно работать до бесконечности, создавая различные образы.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реализации поставленной цели, мы  ознакомились с разными вариантами южнорусского комплекса народного костюма. На основе полученных данных мы создали костюм в этно-стиле для демонстрации на кукле мини-манекене. Замена старинных тканей и  старых методов обработки на современные были выбраны удачно, соответственно внешний вид данного костюма   остался ярким и  красивым.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Созданные мини-манекены мы считаем удачным изобретением. Мини-манекены куклы можно использовать не только в профессиональной деятельности, но и  для демонстрации различных коллекций одежды на выставках и конкурсах, а также показывать и продавать  как сувенирную продукцию на праздничных ярмарках.</a:t>
            </a:r>
          </a:p>
        </p:txBody>
      </p:sp>
    </p:spTree>
    <p:extLst>
      <p:ext uri="{BB962C8B-B14F-4D97-AF65-F5344CB8AC3E}">
        <p14:creationId xmlns:p14="http://schemas.microsoft.com/office/powerpoint/2010/main" val="519121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r>
              <a:rPr lang="ru-RU" dirty="0" err="1"/>
              <a:t>ССс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049"/>
            <a:ext cx="9172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01DEF64-58C7-4084-B7A3-8E003485D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55" y="1121494"/>
            <a:ext cx="7992888" cy="215454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755AFC1-2C9C-4227-B36C-A58150B3A09D}"/>
              </a:ext>
            </a:extLst>
          </p:cNvPr>
          <p:cNvSpPr/>
          <p:nvPr/>
        </p:nvSpPr>
        <p:spPr>
          <a:xfrm>
            <a:off x="1259632" y="1844824"/>
            <a:ext cx="73601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Спасибо за внимание ! </a:t>
            </a:r>
          </a:p>
        </p:txBody>
      </p:sp>
    </p:spTree>
    <p:extLst>
      <p:ext uri="{BB962C8B-B14F-4D97-AF65-F5344CB8AC3E}">
        <p14:creationId xmlns:p14="http://schemas.microsoft.com/office/powerpoint/2010/main" val="2697460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68734" y="170574"/>
            <a:ext cx="3384376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</a:p>
        </p:txBody>
      </p:sp>
      <p:sp>
        <p:nvSpPr>
          <p:cNvPr id="6" name="Трапеция 5"/>
          <p:cNvSpPr/>
          <p:nvPr/>
        </p:nvSpPr>
        <p:spPr>
          <a:xfrm>
            <a:off x="3192771" y="3933056"/>
            <a:ext cx="2736304" cy="2052228"/>
          </a:xfrm>
          <a:prstGeom prst="trapezoi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Противоречия между желаниями и возможностями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7137" y="1196186"/>
            <a:ext cx="2347571" cy="2410593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5296" y="1269650"/>
            <a:ext cx="1422887" cy="21376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896" y="3606779"/>
            <a:ext cx="1828800" cy="30480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839" y="1281641"/>
            <a:ext cx="1526840" cy="213357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3606779"/>
            <a:ext cx="2190750" cy="30480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319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48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486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032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062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991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729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147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990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811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78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642"/>
            <a:ext cx="9182236" cy="686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33675" y="431086"/>
            <a:ext cx="3676649" cy="52322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Актуальность: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3675" y="1196752"/>
            <a:ext cx="3676650" cy="343217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6682" y="4869160"/>
            <a:ext cx="8009774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Мини-манекен  - это предмет, который необходим в работе дизайнеров одежды. 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Готовые мини-манекены можно купить в отечественных интернет-магазинах, заказать из Америки или Японии. Но стоят такие манекены очень дорого и не всегда отвечают требованиям и задумкам дизайнера.  Поэтому я решила сделать масштабный мини-манекен своими руками!</a:t>
            </a:r>
          </a:p>
        </p:txBody>
      </p:sp>
    </p:spTree>
    <p:extLst>
      <p:ext uri="{BB962C8B-B14F-4D97-AF65-F5344CB8AC3E}">
        <p14:creationId xmlns:p14="http://schemas.microsoft.com/office/powerpoint/2010/main" val="142764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4634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925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372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329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319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010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132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979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138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078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423" y="0"/>
            <a:ext cx="9172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888" y="332655"/>
            <a:ext cx="2458500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Гипотеза: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5301208"/>
            <a:ext cx="8424936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я создам мини-манекен,  то  смогу за более короткое время освоить принципы   построения, пошива и декоративного оформления народного костюма.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5455" y="1632780"/>
            <a:ext cx="4717721" cy="323638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A943BD4-F5B5-49F5-B037-BB68D2BC50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1" y="25795"/>
            <a:ext cx="2277895" cy="2994716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832869"/>
            <a:ext cx="2268283" cy="3024336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587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245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141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7438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075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678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0259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458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751" y="0"/>
            <a:ext cx="9172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260648"/>
            <a:ext cx="8568952" cy="6408712"/>
          </a:xfrm>
          <a:prstGeom prst="rect">
            <a:avLst/>
          </a:prstGeom>
          <a:solidFill>
            <a:schemeClr val="bg1"/>
          </a:solidFill>
          <a:ln w="76200">
            <a:solidFill>
              <a:srgbClr val="6BF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разработать и изготовить  куклу-манекен для пошива и демонстрации народной женской одежды.</a:t>
            </a:r>
          </a:p>
          <a:p>
            <a:pPr algn="just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изучить историю манекена 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познакомиться с различными видами манекенов.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ознакомиться с  технологиями изготовления манекена.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познакомиться с особенностями изготовления и применения мини-манекена.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разработать собственные дизайнерские решения по созданию куклы-манекена для применения на занятиях по теме «Народный костюм».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приобрести практические навыки по созданию мини-манекенов. 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изготовить собственный творческий продукт - куклу-манекен для демонстрации народного костюма.</a:t>
            </a:r>
          </a:p>
          <a:p>
            <a:pPr algn="just"/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Объект исследования: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манекен и его использование в художественно-проектной и конструкторской деятельности модельера-дизайнера.</a:t>
            </a:r>
          </a:p>
          <a:p>
            <a:pPr algn="just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 исследования: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кукла-манекен   для изготовления и демонстрации народной женской одежды.</a:t>
            </a:r>
          </a:p>
          <a:p>
            <a:pPr algn="just"/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Методы исследования.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Поисковый метод.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Данный метод предполагает поиск и сбор информации об истории развития и назначении манекена в швейном деле. Необходимо изучить фотоматериалы, иллюстрации, журнальные статьи, интернет сайты по теме проекта.</a:t>
            </a:r>
          </a:p>
          <a:p>
            <a:pPr algn="just"/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Сравнительный анализ.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ходе исследования и анализа изученных материалов необходимо выявить особенности создания куклы-манекена и технологию пошива курского женского народного костюма.</a:t>
            </a:r>
          </a:p>
          <a:p>
            <a:pPr algn="just"/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Практический метод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(коллективное творческое дело).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результатам исследования и сравнительного анализа разработать  выкройки для куклы–манекена; изготовить манекен;  в соответствии с готовыми выкройками сшить демонстрационный экземпляр курского женского народного костюма.</a:t>
            </a:r>
          </a:p>
          <a:p>
            <a:pPr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38010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751" y="0"/>
            <a:ext cx="9172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476672"/>
            <a:ext cx="3412618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Библиография: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628800"/>
            <a:ext cx="7488832" cy="4896544"/>
          </a:xfrm>
          <a:prstGeom prst="rect">
            <a:avLst/>
          </a:prstGeom>
          <a:solidFill>
            <a:schemeClr val="bg1"/>
          </a:solidFill>
          <a:ln w="57150">
            <a:solidFill>
              <a:srgbClr val="6BF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целях сбора и анализа информации в первую очередь следует изучить литературу и материалы интернета: 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1.Киселева, Е.А. Народная одежда селян Курской области [Электронный ресурс] / Е.А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Киселева. – Режим доступа: http://old-kursk.ru/book/kraeved/kr90-3.html 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2.Крестьянские костюмы в области соприкосновения Орловской, Курской и Черниговской губерний (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Севский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уезд Орловской губернии) /сост.  Д. О.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Святский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– Санкт-Петербург, 1910. – Режим доступа: http://diderix.petergen.com/lub-kost.htm 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3.Курский народный костюм [Электронный ресурс]. – Режим доступа: http://www.gradmuzey.ru.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4.Народный костюм Курской губернии [Электронный ресурс]. – Режим доступа: http://vedelevka.ru/narodnye-kostyumy/666-narodnyj-kostyum-kurskoj-gubernii.html.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5.Алферова Е.Л. Костюм Курской губернии. – 2-е изд. – Курск, 2008.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6.Алферова Е.Л. Народный костюм Курской губернии. Курск, 2006.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7.Газазян А. Гардероб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курянок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XIX века // Друг для друга. 2010. № 43 (837) от 26 октября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8.Мозаика белгородского костюма. Буклет к 50-летию образования Белгородской области. Белгород. 2004.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9.Пармон Ф.М. Русский народный костюм. М., 1994.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http://topchiy.com.ua/wp-content/uploads/2013/06/img368.jpg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Выкройки текстильной куклы различных интернет сайтов.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Основа для народной куклы на различных интернет сайтах.</a:t>
            </a:r>
          </a:p>
          <a:p>
            <a:pPr algn="just"/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23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751" y="0"/>
            <a:ext cx="9172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49675"/>
            <a:ext cx="6480720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6BF18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История создания манекенов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1951037" cy="2457450"/>
          </a:xfrm>
          <a:prstGeom prst="rect">
            <a:avLst/>
          </a:prstGeom>
          <a:noFill/>
          <a:ln w="57150">
            <a:solidFill>
              <a:srgbClr val="6BF18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1196752"/>
            <a:ext cx="1865313" cy="2487613"/>
          </a:xfrm>
          <a:prstGeom prst="rect">
            <a:avLst/>
          </a:prstGeom>
          <a:noFill/>
          <a:ln w="57150">
            <a:solidFill>
              <a:srgbClr val="6BF18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4" y="1412775"/>
            <a:ext cx="1579563" cy="2493963"/>
          </a:xfrm>
          <a:prstGeom prst="rect">
            <a:avLst/>
          </a:prstGeom>
          <a:noFill/>
          <a:ln w="57150">
            <a:solidFill>
              <a:srgbClr val="6BF18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075" y="4047642"/>
            <a:ext cx="3034054" cy="2534011"/>
          </a:xfrm>
          <a:prstGeom prst="rect">
            <a:avLst/>
          </a:prstGeom>
          <a:noFill/>
          <a:ln w="57150">
            <a:solidFill>
              <a:srgbClr val="6BF18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0254" y="4122762"/>
            <a:ext cx="2701251" cy="2472095"/>
          </a:xfrm>
          <a:prstGeom prst="rect">
            <a:avLst/>
          </a:prstGeom>
          <a:noFill/>
          <a:ln w="57150">
            <a:solidFill>
              <a:srgbClr val="6BF18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955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751" y="0"/>
            <a:ext cx="9172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59" y="188640"/>
            <a:ext cx="8136905" cy="523220"/>
          </a:xfrm>
          <a:prstGeom prst="rect">
            <a:avLst/>
          </a:prstGeom>
          <a:solidFill>
            <a:schemeClr val="bg1"/>
          </a:solidFill>
          <a:ln w="76200">
            <a:solidFill>
              <a:srgbClr val="6BF18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Виды манекенов и применение их на практике.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59" y="999661"/>
            <a:ext cx="3672409" cy="2450992"/>
          </a:xfrm>
          <a:prstGeom prst="rect">
            <a:avLst/>
          </a:prstGeom>
          <a:noFill/>
          <a:ln w="57150">
            <a:solidFill>
              <a:srgbClr val="6BF18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3687" y="980692"/>
            <a:ext cx="3484778" cy="2522516"/>
          </a:xfrm>
          <a:prstGeom prst="rect">
            <a:avLst/>
          </a:prstGeom>
          <a:noFill/>
          <a:ln w="57150">
            <a:solidFill>
              <a:srgbClr val="6BF18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0467" y="4360863"/>
            <a:ext cx="2859087" cy="2017713"/>
          </a:xfrm>
          <a:prstGeom prst="rect">
            <a:avLst/>
          </a:prstGeom>
          <a:noFill/>
          <a:ln w="57150">
            <a:solidFill>
              <a:srgbClr val="6BF18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50467" y="6430182"/>
            <a:ext cx="2859086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6BF18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Специализированные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59" y="3503208"/>
            <a:ext cx="3672409" cy="400110"/>
          </a:xfrm>
          <a:prstGeom prst="rect">
            <a:avLst/>
          </a:prstGeom>
          <a:solidFill>
            <a:schemeClr val="bg1"/>
          </a:solidFill>
          <a:ln w="57150">
            <a:solidFill>
              <a:srgbClr val="6BF18B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Человекообразные манекены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68623" y="3548871"/>
            <a:ext cx="3479842" cy="400110"/>
          </a:xfrm>
          <a:prstGeom prst="rect">
            <a:avLst/>
          </a:prstGeom>
          <a:solidFill>
            <a:schemeClr val="bg1"/>
          </a:solidFill>
          <a:ln w="57150">
            <a:solidFill>
              <a:srgbClr val="6BF18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Авангардные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522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423" y="0"/>
            <a:ext cx="9172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20" y="293277"/>
            <a:ext cx="4155780" cy="2697142"/>
          </a:xfrm>
          <a:prstGeom prst="rect">
            <a:avLst/>
          </a:prstGeom>
          <a:noFill/>
          <a:ln w="57150">
            <a:solidFill>
              <a:srgbClr val="6BF18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7" y="293278"/>
            <a:ext cx="3772321" cy="2697142"/>
          </a:xfrm>
          <a:prstGeom prst="rect">
            <a:avLst/>
          </a:prstGeom>
          <a:noFill/>
          <a:ln w="57150">
            <a:solidFill>
              <a:srgbClr val="6BF18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8664" y="3020660"/>
            <a:ext cx="4163336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6BF18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Испытательные</a:t>
            </a: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4972422" y="3066109"/>
            <a:ext cx="3835570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6BF18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Манекены животных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8372" y="3652317"/>
            <a:ext cx="3597844" cy="2697319"/>
          </a:xfrm>
          <a:prstGeom prst="rect">
            <a:avLst/>
          </a:prstGeom>
          <a:noFill/>
          <a:ln w="57150">
            <a:solidFill>
              <a:srgbClr val="6BF18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5816" y="6349636"/>
            <a:ext cx="3600400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6BF18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Отдельные формы</a:t>
            </a:r>
          </a:p>
        </p:txBody>
      </p:sp>
    </p:spTree>
    <p:extLst>
      <p:ext uri="{BB962C8B-B14F-4D97-AF65-F5344CB8AC3E}">
        <p14:creationId xmlns:p14="http://schemas.microsoft.com/office/powerpoint/2010/main" val="24273556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1949</Words>
  <Application>Microsoft Office PowerPoint</Application>
  <PresentationFormat>Экран (4:3)</PresentationFormat>
  <Paragraphs>96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Надежда Пронская</cp:lastModifiedBy>
  <cp:revision>38</cp:revision>
  <dcterms:created xsi:type="dcterms:W3CDTF">2019-04-15T15:48:29Z</dcterms:created>
  <dcterms:modified xsi:type="dcterms:W3CDTF">2020-10-26T12:50:45Z</dcterms:modified>
</cp:coreProperties>
</file>