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6" r:id="rId3"/>
    <p:sldId id="258" r:id="rId4"/>
    <p:sldId id="267" r:id="rId5"/>
    <p:sldId id="259" r:id="rId6"/>
    <p:sldId id="260" r:id="rId7"/>
    <p:sldId id="269" r:id="rId8"/>
    <p:sldId id="268" r:id="rId9"/>
    <p:sldId id="261" r:id="rId10"/>
    <p:sldId id="262" r:id="rId11"/>
    <p:sldId id="266" r:id="rId12"/>
    <p:sldId id="263" r:id="rId13"/>
    <p:sldId id="270" r:id="rId14"/>
    <p:sldId id="265" r:id="rId15"/>
    <p:sldId id="264" r:id="rId16"/>
    <p:sldId id="271" r:id="rId17"/>
    <p:sldId id="272" r:id="rId18"/>
    <p:sldId id="273" r:id="rId19"/>
    <p:sldId id="274" r:id="rId20"/>
    <p:sldId id="275" r:id="rId21"/>
    <p:sldId id="286" r:id="rId22"/>
    <p:sldId id="276" r:id="rId23"/>
    <p:sldId id="277" r:id="rId24"/>
    <p:sldId id="284" r:id="rId25"/>
    <p:sldId id="280" r:id="rId26"/>
    <p:sldId id="281" r:id="rId27"/>
    <p:sldId id="282" r:id="rId28"/>
    <p:sldId id="278" r:id="rId29"/>
    <p:sldId id="279" r:id="rId30"/>
    <p:sldId id="285" r:id="rId31"/>
    <p:sldId id="283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-66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9585B-AAF5-42D4-B952-D72CE912E890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09287-181F-42C6-BF65-620ED3C9E8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9730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9585B-AAF5-42D4-B952-D72CE912E890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09287-181F-42C6-BF65-620ED3C9E8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7526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9585B-AAF5-42D4-B952-D72CE912E890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09287-181F-42C6-BF65-620ED3C9E8E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2069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9585B-AAF5-42D4-B952-D72CE912E890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09287-181F-42C6-BF65-620ED3C9E8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62937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9585B-AAF5-42D4-B952-D72CE912E890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09287-181F-42C6-BF65-620ED3C9E8E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69845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9585B-AAF5-42D4-B952-D72CE912E890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09287-181F-42C6-BF65-620ED3C9E8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34030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9585B-AAF5-42D4-B952-D72CE912E890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09287-181F-42C6-BF65-620ED3C9E8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48352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9585B-AAF5-42D4-B952-D72CE912E890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09287-181F-42C6-BF65-620ED3C9E8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23470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9585B-AAF5-42D4-B952-D72CE912E890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09287-181F-42C6-BF65-620ED3C9E8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7724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9585B-AAF5-42D4-B952-D72CE912E890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09287-181F-42C6-BF65-620ED3C9E8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9489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9585B-AAF5-42D4-B952-D72CE912E890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09287-181F-42C6-BF65-620ED3C9E8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99128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9585B-AAF5-42D4-B952-D72CE912E890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09287-181F-42C6-BF65-620ED3C9E8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86591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9585B-AAF5-42D4-B952-D72CE912E890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09287-181F-42C6-BF65-620ED3C9E8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21476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9585B-AAF5-42D4-B952-D72CE912E890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09287-181F-42C6-BF65-620ED3C9E8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49473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9585B-AAF5-42D4-B952-D72CE912E890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09287-181F-42C6-BF65-620ED3C9E8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3172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9585B-AAF5-42D4-B952-D72CE912E890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09287-181F-42C6-BF65-620ED3C9E8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9997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9585B-AAF5-42D4-B952-D72CE912E890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BA09287-181F-42C6-BF65-620ED3C9E8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80005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uzq_gBXu-M0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pochta-dm.ru/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7248939" y="0"/>
            <a:ext cx="2025064" cy="4571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7656723" y="616945"/>
            <a:ext cx="2229398" cy="6075402"/>
          </a:xfrm>
        </p:spPr>
        <p:txBody>
          <a:bodyPr/>
          <a:lstStyle/>
          <a:p>
            <a:pPr lvl="0" algn="ctr">
              <a:buClr>
                <a:srgbClr val="90C226"/>
              </a:buClr>
            </a:pPr>
            <a:endParaRPr lang="ru-RU" sz="2000" dirty="0" smtClean="0">
              <a:solidFill>
                <a:srgbClr val="002060"/>
              </a:solidFill>
            </a:endParaRPr>
          </a:p>
          <a:p>
            <a:pPr lvl="0" algn="ctr">
              <a:buClr>
                <a:srgbClr val="90C226"/>
              </a:buClr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Новый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праздник волшебства и чудес, который с надеждой на лучшее ждут все, дети и взрослые, в разных уголках  Земли. И в каждой стране есть свои «Деды Морозы» и свои новогодние традиции.  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lvl="0" algn="ctr">
              <a:buClr>
                <a:srgbClr val="90C226"/>
              </a:buClr>
            </a:pPr>
            <a:endParaRPr lang="ru-RU" sz="2000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4176" y="1"/>
            <a:ext cx="6857999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83963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07067" y="0"/>
            <a:ext cx="7766936" cy="21203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859316" y="231354"/>
            <a:ext cx="1791119" cy="9051793"/>
          </a:xfrm>
        </p:spPr>
        <p:txBody>
          <a:bodyPr/>
          <a:lstStyle/>
          <a:p>
            <a:pPr algn="ctr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осенью на крышах домов и на подоконниках расставляют тысячи светильников и зажигают их в праздничную ночь. Девочки пускают по воде маленькие лодочки, на которых тоже горят огоньки.</a:t>
            </a:r>
            <a:r>
              <a:rPr lang="ru-RU" dirty="0"/>
              <a:t>  </a:t>
            </a:r>
          </a:p>
        </p:txBody>
      </p:sp>
      <p:pic>
        <p:nvPicPr>
          <p:cNvPr id="3074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93" r="12898"/>
          <a:stretch/>
        </p:blipFill>
        <p:spPr bwMode="auto">
          <a:xfrm>
            <a:off x="2573636" y="245927"/>
            <a:ext cx="8156793" cy="6419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8666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 flipH="1" flipV="1">
            <a:off x="9188067" y="-1817784"/>
            <a:ext cx="131653" cy="125592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308035" y="0"/>
            <a:ext cx="2373257" cy="6857999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улицах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Японии появляются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ледяные дворцы, замки и снежные сказочные герои.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1716" y="6232"/>
            <a:ext cx="5265796" cy="3422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/>
          <a:srcRect l="13571" t="12456" r="9953" b="23661"/>
          <a:stretch/>
        </p:blipFill>
        <p:spPr>
          <a:xfrm>
            <a:off x="113962" y="3418256"/>
            <a:ext cx="5258966" cy="3294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/>
          <a:srcRect t="16041"/>
          <a:stretch/>
        </p:blipFill>
        <p:spPr>
          <a:xfrm>
            <a:off x="5372928" y="3428999"/>
            <a:ext cx="6667500" cy="3294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03557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4072098" cy="164630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7083846" y="170921"/>
            <a:ext cx="2522862" cy="4838401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Вместо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ёлки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японцев ставятся ветки, украшенные шариками.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Японского Деда Мороза зовут "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Сегацу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-сан", что означает - Господин Новый Год.</a:t>
            </a:r>
          </a:p>
          <a:p>
            <a:pPr algn="ctr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/>
          <a:srcRect r="28117"/>
          <a:stretch/>
        </p:blipFill>
        <p:spPr>
          <a:xfrm>
            <a:off x="236697" y="-9763"/>
            <a:ext cx="6736766" cy="6867763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/>
          <a:srcRect l="4809" r="12549"/>
          <a:stretch/>
        </p:blipFill>
        <p:spPr>
          <a:xfrm>
            <a:off x="6973463" y="3327094"/>
            <a:ext cx="3888706" cy="3530907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54763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791" y="0"/>
            <a:ext cx="931126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02003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07067" y="0"/>
            <a:ext cx="7766936" cy="4571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506816" y="0"/>
            <a:ext cx="3723861" cy="6857999"/>
          </a:xfrm>
        </p:spPr>
        <p:txBody>
          <a:bodyPr>
            <a:normAutofit/>
          </a:bodyPr>
          <a:lstStyle/>
          <a:p>
            <a:pPr algn="ctr"/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Японские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встречают Новый год в новой одежде. В новогоднюю ночь они прячут под подушку картинку с изображением парусника, на котором плывут семь сказочных волшебников - семь покровителей счастья. Приход Нового года возвещает 108 ударов колокола. В первые минуты наступившего Нового года надо засмеяться. С восходом солнца люди выходят на улицу и дарят друг другу подарки. Самый популярный символический подарок – грабли, чтобы "загребать" удачу. 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371599" cy="4274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/>
          <a:srcRect t="18500"/>
          <a:stretch/>
        </p:blipFill>
        <p:spPr>
          <a:xfrm>
            <a:off x="631855" y="4147930"/>
            <a:ext cx="5006555" cy="2710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22349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/>
          <a:srcRect r="1715"/>
          <a:stretch/>
        </p:blipFill>
        <p:spPr>
          <a:xfrm>
            <a:off x="132521" y="0"/>
            <a:ext cx="10119174" cy="6867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19525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07067" y="0"/>
            <a:ext cx="7766936" cy="4571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607586" y="264405"/>
            <a:ext cx="4888137" cy="6593594"/>
          </a:xfrm>
        </p:spPr>
        <p:txBody>
          <a:bodyPr>
            <a:normAutofit/>
          </a:bodyPr>
          <a:lstStyle/>
          <a:p>
            <a:pPr algn="ctr"/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Новый год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Англии для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разыгрываются театральные постановки по сюжетам старинных английский сказок. В новогоднюю ночь устраиваются карнавальные шествия, на которых присутствуют популярные персонажи английского фольклора: Хобби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Хорс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Мартовский заяц, Шалтай-Болтай, Панч и другие. О приходе Нового года возвещает колокол. Всю новогоднюю ночь уличные торговцы продают игрушки, свистульки, пищалки, маски, воздушные шары. Именно из Англии распространился обычай дарить поздравительные открытки. 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сном дети ставят на стол тарелку для подарков, которые им принесет добрый Санта Клаус. </a:t>
            </a:r>
          </a:p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874" y="0"/>
            <a:ext cx="4572001" cy="3238501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rcRect r="23042"/>
          <a:stretch>
            <a:fillRect/>
          </a:stretch>
        </p:blipFill>
        <p:spPr>
          <a:xfrm>
            <a:off x="143220" y="3196329"/>
            <a:ext cx="5629619" cy="3518452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48139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/>
          <a:srcRect b="16174"/>
          <a:stretch/>
        </p:blipFill>
        <p:spPr>
          <a:xfrm>
            <a:off x="339842" y="45719"/>
            <a:ext cx="6095012" cy="3406140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07067" y="0"/>
            <a:ext cx="7766936" cy="4571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546574" y="330506"/>
            <a:ext cx="3551583" cy="6527494"/>
          </a:xfrm>
        </p:spPr>
        <p:txBody>
          <a:bodyPr>
            <a:normAutofit fontScale="92500" lnSpcReduction="20000"/>
          </a:bodyPr>
          <a:lstStyle/>
          <a:p>
            <a:pPr algn="ctr"/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день на улицах и площадях зажигается бесчисленное множество фонариков. Уличные процессии - самая захватывающая часть праздника. Устраиваются выступления львов, шествия на ходулях, взрывы хлопушек и петард.</a:t>
            </a:r>
          </a:p>
          <a:p>
            <a:pPr algn="ctr"/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Китае принято обливать себя водой в тот момент, кода тебя поздравляют с Новым годом. </a:t>
            </a:r>
            <a:b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Новый год в Китае считается семейным праздником. Поэтому вечером семья собирается за праздничным столом. Чтобы не упустить свое счастье в новом году, китайцы не спят всю ночь. </a:t>
            </a:r>
            <a:b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57" y="3413019"/>
            <a:ext cx="5971142" cy="3444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94967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07067" y="0"/>
            <a:ext cx="7766936" cy="4571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098731" y="-165254"/>
            <a:ext cx="5284886" cy="7023253"/>
          </a:xfrm>
        </p:spPr>
        <p:txBody>
          <a:bodyPr>
            <a:noAutofit/>
          </a:bodyPr>
          <a:lstStyle/>
          <a:p>
            <a:pPr algn="ctr"/>
            <a:endParaRPr lang="ru-RU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конце каждого года в торговых центрах Америки появляются тысячи Санта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Клаусов. Санта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Клаус сидит в кресле. Он сажает детей к себе на колени и спрашивает, хорошо ли они вели себя в течение года и какой подарок они хотят получить. А потом на Рождество Санта Клаус приходит в каждый дом с мешком подарков.  </a:t>
            </a:r>
            <a:b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Новый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 в Америке - светлый семейный праздник. Американцы отмечают этот праздник шумно. Ровно в полночь, после звона колоколов, в воздух взлетают фейерверки, пробки шампанского, слышен вой сирен и автомобильных гудков. Люди обнимают, целуют друг друга и желают счастья.  </a:t>
            </a:r>
            <a:b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  В крупных городах проходят парады. В них участвуют клоуны, музыканты и танцоры. И конечно же, производится традиционный торжественный пуск знаменитого Шара, сверкающего тысячами неоновых лампочек. </a:t>
            </a:r>
          </a:p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745" y="45719"/>
            <a:ext cx="6001166" cy="3684926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2794" y="3754330"/>
            <a:ext cx="5998987" cy="2876227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45686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7704" y="0"/>
            <a:ext cx="1043041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05363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507067" y="-16565"/>
            <a:ext cx="7766936" cy="4571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5277080" y="159026"/>
            <a:ext cx="4483865" cy="6427303"/>
          </a:xfrm>
        </p:spPr>
        <p:txBody>
          <a:bodyPr>
            <a:normAutofit fontScale="92500" lnSpcReduction="10000"/>
          </a:bodyPr>
          <a:lstStyle/>
          <a:p>
            <a:pPr algn="ctr"/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концу декабря на улицах и в домах появляются новогодние елки, украшенные шарами, гирляндами, дождиком и мишурой. Дед Мороз и его внучка Снегурочка (девчушка из снега) на своих санях, запряженных тройкой лошадей, мчатся к нам из Великого Устюга. Эти заснеженные гости приходят к нам в дома. Веселятся с нами, слушают детские стихи, водят хоровод вокруг 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ёлочки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поют песни. А потом Дед Мороз открывает свой огромный мешок и достает оттуда подарки.  </a:t>
            </a:r>
            <a:b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Но, если Дед Мороз очень торопится, он незаметно 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кладёт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подарки под 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ёлку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 </a:t>
            </a:r>
            <a:b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12 часов ночи, под бой курантов загадываются желания и звучат поздравления </a:t>
            </a:r>
            <a:endParaRPr lang="ru-RU" sz="2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Новым годом. </a:t>
            </a:r>
          </a:p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2278" y="-16565"/>
            <a:ext cx="5155924" cy="6874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81842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6870" t="14218" r="7449" b="8914"/>
          <a:stretch/>
        </p:blipFill>
        <p:spPr>
          <a:xfrm>
            <a:off x="0" y="0"/>
            <a:ext cx="1146620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08371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07067" y="0"/>
            <a:ext cx="7766936" cy="4571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507067" y="0"/>
            <a:ext cx="7766936" cy="6857999"/>
          </a:xfrm>
        </p:spPr>
        <p:txBody>
          <a:bodyPr>
            <a:normAutofit/>
          </a:bodyPr>
          <a:lstStyle/>
          <a:p>
            <a:pPr algn="ctr"/>
            <a:endParaRPr lang="ru-RU" sz="2800" u="sng" dirty="0" smtClean="0"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algn="ctr"/>
            <a:endParaRPr lang="ru-RU" sz="2800" u="sng" dirty="0"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algn="ctr"/>
            <a:endParaRPr lang="ru-RU" sz="2800" u="sng" dirty="0" smtClean="0"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algn="ctr"/>
            <a:endParaRPr lang="ru-RU" sz="2800" u="sng" dirty="0"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algn="ctr"/>
            <a:r>
              <a:rPr lang="ru-RU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ru-RU" sz="28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://www.youtube.com/watch?v=uzq_gBXu-M0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Великий Устюг Деда Мороза.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Видео!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92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4464075" cy="164630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Великий Устюг!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бъект 11"/>
          <p:cNvSpPr>
            <a:spLocks noGrp="1"/>
          </p:cNvSpPr>
          <p:nvPr>
            <p:ph sz="quarter" idx="4294967295"/>
          </p:nvPr>
        </p:nvSpPr>
        <p:spPr>
          <a:xfrm>
            <a:off x="6202496" y="385590"/>
            <a:ext cx="4704204" cy="6472410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название город, расположившийся на берегу реки Сухона на северо-востоке Вологодской области, получил за особые заслуги в истории России. Здесь, вероятно, комфортно нашему Деду Морозу: зимний мороз и снег – что может быть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лучше!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тому же Великий Устюг богат своими историческими памятниками. Многочисленные церкви, храмы, соборы и монастыри (среди которых более 20 относится к 17-18 векам), красивые старинные дома удивляют своей архитектурой и потрясающе красивы. Все эти красоты вы можете увидеть, если у вас останется время после осуществления основной цели поездки – посещение Деда Мороза.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rcRect r="40033"/>
          <a:stretch>
            <a:fillRect/>
          </a:stretch>
        </p:blipFill>
        <p:spPr>
          <a:xfrm>
            <a:off x="154235" y="0"/>
            <a:ext cx="6180464" cy="3393194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/>
          <a:srcRect t="26599"/>
          <a:stretch/>
        </p:blipFill>
        <p:spPr>
          <a:xfrm>
            <a:off x="169012" y="3327095"/>
            <a:ext cx="6150228" cy="3530906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97610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76617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26458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68188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75917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507067" y="0"/>
            <a:ext cx="7766936" cy="4571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179443" y="45720"/>
            <a:ext cx="8094560" cy="69640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Почта Деда Мороза.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r="2812" b="12760"/>
          <a:stretch/>
        </p:blipFill>
        <p:spPr>
          <a:xfrm>
            <a:off x="132521" y="393922"/>
            <a:ext cx="9597361" cy="6464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08130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b="10629"/>
          <a:stretch/>
        </p:blipFill>
        <p:spPr>
          <a:xfrm>
            <a:off x="0" y="22087"/>
            <a:ext cx="1022841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57891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07067" y="0"/>
            <a:ext cx="7766936" cy="4571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75861" y="304800"/>
            <a:ext cx="8598142" cy="6149009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Кстати, написать письмо Деду Морозу можно по адресу: </a:t>
            </a:r>
            <a:endParaRPr lang="ru-RU" sz="4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162390</a:t>
            </a: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Россия, </a:t>
            </a:r>
            <a:endParaRPr lang="ru-RU" sz="4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Вологодская </a:t>
            </a: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обл., г. Великий Устюг, </a:t>
            </a:r>
            <a:endParaRPr lang="ru-RU" sz="4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Почта </a:t>
            </a: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Деда Мороза или на сайте: </a:t>
            </a:r>
            <a:endParaRPr lang="ru-RU" sz="4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pochta-dm.ru</a:t>
            </a: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26770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48089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-34622"/>
            <a:ext cx="9647527" cy="6892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49896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 flipV="1">
            <a:off x="1507067" y="0"/>
            <a:ext cx="7766936" cy="9276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96348" y="92766"/>
            <a:ext cx="2587527" cy="6352102"/>
          </a:xfrm>
        </p:spPr>
        <p:txBody>
          <a:bodyPr>
            <a:normAutofit lnSpcReduction="10000"/>
          </a:bodyPr>
          <a:lstStyle/>
          <a:p>
            <a:pPr algn="ctr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новогоднюю ночь, когда все дети уже спят в своих кроватках, к ним на волшебной метле прилетает добрая фея - седая старушка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Бефана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Она открывает двери маленьким золотым ключиком и наполняет подарками детские чулки, специально подвешенные к камину, или ботинки, поставленные у кровати.</a:t>
            </a:r>
          </a:p>
          <a:p>
            <a:pPr algn="ctr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16765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5099" y="3438540"/>
            <a:ext cx="3981058" cy="358471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xmlns="" val="284545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5774" y="0"/>
            <a:ext cx="8984974" cy="6873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75269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07067" y="0"/>
            <a:ext cx="7766936" cy="4571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139687" y="45719"/>
            <a:ext cx="8134316" cy="6812281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Нового года осталось совсем немного. Есть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ещё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подумать о том, а не поехать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ли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зимних каникулах в гости к Деду Морозу. Тем более, если ваш ребенок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ещё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верит в сказки и настоящего Деда Мороза.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Почти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всё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дети знают, что Дед Мороз живет где-то далеко на Севере в своем домике и в Новогоднюю ночь на тройке белых лошадей развозит подарки и исполняет их заветные желания.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В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моём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детстве Дед Мороз был неким мифическим и эфемерным персонажем из сказки, который вдруг неожиданно появлялся в Новогоднюю ночь и снова исчезал на целый год.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Мысль поехать к Деду Морозу в гости казалась тогда абсолютно абсурдной и, наверное, никому даже не приходила в голову. Да это и неудивительно, ведь Дед Мороз был «бездомным», и никто даже приблизительно не знал о месте его обитания.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Теперь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всё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иначе. В конце 20-го века наш русский Дед Мороз решил все-таки обзавестись недвижимостью и «выбрал» место для строительства своего сказочного терема в старинном русском городе – Великом Устюге.</a:t>
            </a:r>
          </a:p>
        </p:txBody>
      </p:sp>
    </p:spTree>
    <p:extLst>
      <p:ext uri="{BB962C8B-B14F-4D97-AF65-F5344CB8AC3E}">
        <p14:creationId xmlns:p14="http://schemas.microsoft.com/office/powerpoint/2010/main" xmlns="" val="183667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6798" y="0"/>
            <a:ext cx="9184280" cy="6888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85088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07067" y="0"/>
            <a:ext cx="7766936" cy="4571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738131" y="45719"/>
            <a:ext cx="2478794" cy="6812281"/>
          </a:xfrm>
        </p:spPr>
        <p:txBody>
          <a:bodyPr/>
          <a:lstStyle/>
          <a:p>
            <a:pPr algn="ctr"/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Италии принято начинать Новый год, освободившись от ненужных старых вещей. Поэтому в преддверии Нового года из окон летят старые утюги, сломанные стулья, игрушки и т.п. 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/>
          <a:srcRect r="31959"/>
          <a:stretch/>
        </p:blipFill>
        <p:spPr>
          <a:xfrm>
            <a:off x="3205110" y="31689"/>
            <a:ext cx="6056244" cy="6826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81482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507067" y="0"/>
            <a:ext cx="7766936" cy="4571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738129" y="804231"/>
            <a:ext cx="2368627" cy="6053768"/>
          </a:xfrm>
        </p:spPr>
        <p:txBody>
          <a:bodyPr>
            <a:normAutofit/>
          </a:bodyPr>
          <a:lstStyle/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Индии Новый год отмечают четыре раза за год. Летом, осенью, зимой и весной. Празднование длиться не один день и сопровождается праздничными шествиями, ярмарками и различными традиционными действами.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/>
          <a:srcRect l="2893" r="18522"/>
          <a:stretch/>
        </p:blipFill>
        <p:spPr>
          <a:xfrm>
            <a:off x="3426246" y="132202"/>
            <a:ext cx="7776637" cy="6576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13976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4564" r="4482"/>
          <a:stretch/>
        </p:blipFill>
        <p:spPr>
          <a:xfrm>
            <a:off x="291547" y="0"/>
            <a:ext cx="1109207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87814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5286" y="0"/>
            <a:ext cx="1032734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98135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07067" y="0"/>
            <a:ext cx="7766936" cy="11927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705079" y="119271"/>
            <a:ext cx="1994053" cy="6520068"/>
          </a:xfrm>
        </p:spPr>
        <p:txBody>
          <a:bodyPr>
            <a:normAutofit/>
          </a:bodyPr>
          <a:lstStyle/>
          <a:p>
            <a:pPr algn="ctr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например, летом дети собирают у дома сухие ветки, солому, старые вещи и разжигают костры. Взрослые и дети пляшут и поют вокруг огня.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/>
          <a:srcRect r="22430"/>
          <a:stretch/>
        </p:blipFill>
        <p:spPr>
          <a:xfrm>
            <a:off x="2725956" y="0"/>
            <a:ext cx="6913804" cy="6684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94572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164</TotalTime>
  <Words>867</Words>
  <Application>Microsoft Office PowerPoint</Application>
  <PresentationFormat>Произвольный</PresentationFormat>
  <Paragraphs>56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Аспект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Company>Первая Московская гимназия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Заикина Ю.П.</dc:creator>
  <cp:lastModifiedBy>Юля</cp:lastModifiedBy>
  <cp:revision>28</cp:revision>
  <dcterms:created xsi:type="dcterms:W3CDTF">2018-12-11T16:24:10Z</dcterms:created>
  <dcterms:modified xsi:type="dcterms:W3CDTF">2020-10-13T16:09:00Z</dcterms:modified>
</cp:coreProperties>
</file>