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70" r:id="rId3"/>
    <p:sldId id="266" r:id="rId4"/>
    <p:sldId id="267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2" r:id="rId16"/>
    <p:sldId id="283" r:id="rId17"/>
    <p:sldId id="284" r:id="rId18"/>
    <p:sldId id="285" r:id="rId19"/>
    <p:sldId id="28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A3139-D299-498A-BF82-E823D7A20900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AA788-9DB7-4EA9-82A1-210313EC5A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76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AA788-9DB7-4EA9-82A1-210313EC5A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280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0883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71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2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5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38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20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61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11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75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56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916BB-6687-4380-963C-EC064F1333F6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0D984-A9BC-4FA6-B3C0-5C6051A5CC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05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536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19271"/>
            <a:ext cx="6437243" cy="49032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Раскопки в Египте.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48" y="728871"/>
            <a:ext cx="7886836" cy="5915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141" y="119271"/>
            <a:ext cx="3898302" cy="1986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332" y="2329464"/>
            <a:ext cx="3952255" cy="2226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9841" r="7160"/>
          <a:stretch/>
        </p:blipFill>
        <p:spPr>
          <a:xfrm>
            <a:off x="8078625" y="4801012"/>
            <a:ext cx="2078319" cy="1680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15808" r="20260"/>
          <a:stretch/>
        </p:blipFill>
        <p:spPr>
          <a:xfrm>
            <a:off x="10236986" y="4779698"/>
            <a:ext cx="1825601" cy="17228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372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-12491"/>
            <a:ext cx="9144000" cy="58233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деревянной игрушки.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8774" y="679300"/>
            <a:ext cx="4699817" cy="3148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029" t="53913" r="42609" b="4348"/>
          <a:stretch/>
        </p:blipFill>
        <p:spPr>
          <a:xfrm>
            <a:off x="269282" y="3911180"/>
            <a:ext cx="5003738" cy="2829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687" y="657251"/>
            <a:ext cx="6362233" cy="4234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t="26174" b="32782"/>
          <a:stretch/>
        </p:blipFill>
        <p:spPr>
          <a:xfrm>
            <a:off x="6031745" y="4979102"/>
            <a:ext cx="5722116" cy="1761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1139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3183" y="198783"/>
            <a:ext cx="9952382" cy="145773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образа деревянной игрушки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Полхов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-Майдане.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983" r="11957"/>
          <a:stretch/>
        </p:blipFill>
        <p:spPr>
          <a:xfrm>
            <a:off x="405932" y="1272407"/>
            <a:ext cx="5711687" cy="5384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030" y="1347773"/>
            <a:ext cx="5264086" cy="5234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058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03" y="-2498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18052" y="198784"/>
            <a:ext cx="11251096" cy="108667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образа и росписи деревянной игрушки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Полхов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-Майдане.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46" y="1285462"/>
            <a:ext cx="5425910" cy="107847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823" y="1285462"/>
            <a:ext cx="4804580" cy="5247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4727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09599" y="251791"/>
            <a:ext cx="11012557" cy="140473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Полх-Майданской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r="18199"/>
          <a:stretch/>
        </p:blipFill>
        <p:spPr>
          <a:xfrm>
            <a:off x="224154" y="810714"/>
            <a:ext cx="4629199" cy="3551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32589" y="30713"/>
            <a:ext cx="3947308" cy="5388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237" y="4493464"/>
            <a:ext cx="2994991" cy="2246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552" y="4858096"/>
            <a:ext cx="3291169" cy="18595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9190" t="3104" r="2327" b="10665"/>
          <a:stretch/>
        </p:blipFill>
        <p:spPr>
          <a:xfrm rot="2674774">
            <a:off x="4054292" y="2738098"/>
            <a:ext cx="3294292" cy="341384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5755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" y="168812"/>
            <a:ext cx="12192000" cy="88228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Месторасположение деревянной игрушки в г.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Семёнове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4" y="808892"/>
            <a:ext cx="7511367" cy="5633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179" y="808892"/>
            <a:ext cx="3961780" cy="2971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4843" b="10747"/>
          <a:stretch/>
        </p:blipFill>
        <p:spPr>
          <a:xfrm>
            <a:off x="7910464" y="4093698"/>
            <a:ext cx="3693209" cy="2335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0838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09489" y="211015"/>
            <a:ext cx="11577711" cy="911348"/>
          </a:xfrm>
        </p:spPr>
        <p:txBody>
          <a:bodyPr>
            <a:normAutofit fontScale="92500" lnSpcReduction="10000"/>
          </a:bodyPr>
          <a:lstStyle/>
          <a:p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Два направления в народной семёновской игрушке.</a:t>
            </a: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Игрушка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федосеевского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                      и                  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мериновская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игрушка.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5034" b="8551"/>
          <a:stretch/>
        </p:blipFill>
        <p:spPr>
          <a:xfrm>
            <a:off x="193436" y="1152962"/>
            <a:ext cx="4126523" cy="3153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946" y="3471936"/>
            <a:ext cx="3118034" cy="32144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703" y="1493653"/>
            <a:ext cx="6495861" cy="4564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767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154745"/>
            <a:ext cx="9144000" cy="130829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образа и росписи деревянной, семёновской игрушки.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469" y="1224653"/>
            <a:ext cx="6526151" cy="3135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1160"/>
          <a:stretch/>
        </p:blipFill>
        <p:spPr>
          <a:xfrm>
            <a:off x="5487478" y="2837751"/>
            <a:ext cx="6229717" cy="3854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39" y="4515325"/>
            <a:ext cx="4062006" cy="2164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8069" t="2808" r="6570" b="10617"/>
          <a:stretch/>
        </p:blipFill>
        <p:spPr>
          <a:xfrm rot="19903020">
            <a:off x="8826109" y="372223"/>
            <a:ext cx="3211852" cy="34680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8150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211016"/>
            <a:ext cx="9144000" cy="111134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игрушка в современном мире.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1" y="766690"/>
            <a:ext cx="5556739" cy="33303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5787" t="10266" r="2660" b="9100"/>
          <a:stretch/>
        </p:blipFill>
        <p:spPr>
          <a:xfrm>
            <a:off x="972883" y="4174445"/>
            <a:ext cx="3796065" cy="2507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120" t="7922" r="4397" b="4106"/>
          <a:stretch/>
        </p:blipFill>
        <p:spPr>
          <a:xfrm>
            <a:off x="5875605" y="766690"/>
            <a:ext cx="6203854" cy="5838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78396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5" y="173038"/>
            <a:ext cx="5297187" cy="317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7442" y="12490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13" y="3575635"/>
            <a:ext cx="3295650" cy="333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8173" r="21596"/>
          <a:stretch/>
        </p:blipFill>
        <p:spPr>
          <a:xfrm>
            <a:off x="4797993" y="451776"/>
            <a:ext cx="3201133" cy="62037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7999" y="3119019"/>
            <a:ext cx="3286125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03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71712"/>
              </p:ext>
            </p:extLst>
          </p:nvPr>
        </p:nvGraphicFramePr>
        <p:xfrm>
          <a:off x="253218" y="126606"/>
          <a:ext cx="11662117" cy="66399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257">
                  <a:extLst>
                    <a:ext uri="{9D8B030D-6E8A-4147-A177-3AD203B41FA5}">
                      <a16:colId xmlns:a16="http://schemas.microsoft.com/office/drawing/2014/main" val="2704215152"/>
                    </a:ext>
                  </a:extLst>
                </a:gridCol>
                <a:gridCol w="4642420">
                  <a:extLst>
                    <a:ext uri="{9D8B030D-6E8A-4147-A177-3AD203B41FA5}">
                      <a16:colId xmlns:a16="http://schemas.microsoft.com/office/drawing/2014/main" val="3531153570"/>
                    </a:ext>
                  </a:extLst>
                </a:gridCol>
                <a:gridCol w="4328440">
                  <a:extLst>
                    <a:ext uri="{9D8B030D-6E8A-4147-A177-3AD203B41FA5}">
                      <a16:colId xmlns:a16="http://schemas.microsoft.com/office/drawing/2014/main" val="3633236097"/>
                    </a:ext>
                  </a:extLst>
                </a:gridCol>
              </a:tblGrid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матрёшек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Полх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2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Майданская</a:t>
                      </a: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Семёновская.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9948200"/>
                  </a:ext>
                </a:extLst>
              </a:tr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Красавица.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Казачка.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851577"/>
                  </a:ext>
                </a:extLst>
              </a:tr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Внешность.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Стройная, высокая, праздная.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Коренастая, крепкая, нарядная.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157460"/>
                  </a:ext>
                </a:extLst>
              </a:tr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Лицо.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Круглое.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Яйцеобразное.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5076321"/>
                  </a:ext>
                </a:extLst>
              </a:tr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Волосы.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Кудрявые, чёрные.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Прямые, чёрные.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3826275"/>
                  </a:ext>
                </a:extLst>
              </a:tr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Глаза.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Большие, добрые с ресницами.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Взгляд с поворотом влево.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530927"/>
                  </a:ext>
                </a:extLst>
              </a:tr>
              <a:tr h="46110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Платок.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Однотонная шаль.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Платок с цветочным рисунком.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67923"/>
                  </a:ext>
                </a:extLst>
              </a:tr>
              <a:tr h="3412197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Одежда.</a:t>
                      </a: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Отделка.</a:t>
                      </a: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Цвет.</a:t>
                      </a: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Руки.</a:t>
                      </a:r>
                    </a:p>
                    <a:p>
                      <a:pPr algn="ctr"/>
                      <a:endParaRPr lang="ru-RU" sz="2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Румяна.</a:t>
                      </a:r>
                    </a:p>
                    <a:p>
                      <a:pPr algn="ctr"/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Тёмная юбка.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Изящные цветы или плоды в овале передника.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 цвета тёплой гаммы. 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Преобладает желтый, малиновый, оранжевый, контраст, светлого и темного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Отсутствуют.</a:t>
                      </a:r>
                    </a:p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Отсутствуют.</a:t>
                      </a: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Платье с круговым рисунком.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Цветочный орнамент с верховным письмом.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Яркое сочетание чистых красок зеленой, красной и желтой.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Опущены вдоль тела.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Чётко очерченные, яркие, небольшие.</a:t>
                      </a: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2144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148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1999" cy="98129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Британский музей.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Приблизительный возраст куклы около 4000 лет.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38" y="1122363"/>
            <a:ext cx="8254187" cy="54772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0727" r="22903"/>
          <a:stretch/>
        </p:blipFill>
        <p:spPr>
          <a:xfrm>
            <a:off x="9302331" y="1325216"/>
            <a:ext cx="2215743" cy="52359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850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524000" y="198783"/>
            <a:ext cx="9144000" cy="71561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Самые древние деревянные детские игрушки.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04" y="859528"/>
            <a:ext cx="6357278" cy="5745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3014" y="859528"/>
            <a:ext cx="4494612" cy="577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3620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4" y="1023306"/>
            <a:ext cx="5380739" cy="53807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25217" y="-12491"/>
            <a:ext cx="10005392" cy="1134854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игрушки символизирующие культуру: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матрёшки               и             японские куклы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Кокэси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6006" r="13184"/>
          <a:stretch/>
        </p:blipFill>
        <p:spPr>
          <a:xfrm>
            <a:off x="6626351" y="1053546"/>
            <a:ext cx="2168008" cy="30617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27716"/>
          <a:stretch/>
        </p:blipFill>
        <p:spPr>
          <a:xfrm>
            <a:off x="6294782" y="4160585"/>
            <a:ext cx="5135481" cy="24766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750" y="1126071"/>
            <a:ext cx="2205210" cy="294395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50588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896" y="106018"/>
            <a:ext cx="11678484" cy="104649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индейских племён        и        африканские.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2043" b="26130"/>
          <a:stretch/>
        </p:blipFill>
        <p:spPr>
          <a:xfrm>
            <a:off x="125896" y="2858043"/>
            <a:ext cx="7162800" cy="371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1122363"/>
            <a:ext cx="3077609" cy="167171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418" t="11282" r="29158" b="310"/>
          <a:stretch/>
        </p:blipFill>
        <p:spPr>
          <a:xfrm>
            <a:off x="7418170" y="2915962"/>
            <a:ext cx="4386210" cy="37122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241" y="1064444"/>
            <a:ext cx="1851518" cy="185151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r="11026"/>
          <a:stretch/>
        </p:blipFill>
        <p:spPr>
          <a:xfrm>
            <a:off x="7862162" y="1152514"/>
            <a:ext cx="1487397" cy="16717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4627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547" y="609600"/>
            <a:ext cx="11529391" cy="87464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Древнеримский город Помпеи.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213087"/>
            <a:ext cx="5924170" cy="444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910" y="1484244"/>
            <a:ext cx="6333658" cy="4068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812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344557"/>
            <a:ext cx="9144000" cy="58053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Деревянная игрушка на Руси.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38" y="1122363"/>
            <a:ext cx="4055723" cy="5263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055" y="1010936"/>
            <a:ext cx="3919599" cy="2610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780" y="1606573"/>
            <a:ext cx="3556120" cy="2321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5908" y="4131157"/>
            <a:ext cx="3550545" cy="25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2900" y="3716143"/>
            <a:ext cx="4361614" cy="2721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212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397565"/>
            <a:ext cx="9144000" cy="117944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Главные центры игрушечного производства.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245052"/>
            <a:ext cx="3835225" cy="5542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000" y="1391478"/>
            <a:ext cx="4086225" cy="539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999" y="4087068"/>
            <a:ext cx="4324948" cy="266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696" y="980661"/>
            <a:ext cx="4355411" cy="3106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6351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82981"/>
          </a:xfrm>
          <a:prstGeom prst="rect">
            <a:avLst/>
          </a:prstGeom>
        </p:spPr>
      </p:pic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10817" y="92765"/>
            <a:ext cx="11423374" cy="665259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Месторасположение </a:t>
            </a:r>
          </a:p>
          <a:p>
            <a:pPr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деревянной игрушки</a:t>
            </a:r>
          </a:p>
          <a:p>
            <a:pPr algn="l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селе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Полхов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-Майдане.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23577"/>
          <a:stretch/>
        </p:blipFill>
        <p:spPr>
          <a:xfrm>
            <a:off x="153618" y="2124861"/>
            <a:ext cx="5128540" cy="4050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591" y="198784"/>
            <a:ext cx="6552033" cy="6546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928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265</Words>
  <Application>Microsoft Office PowerPoint</Application>
  <PresentationFormat>Широкоэкранный</PresentationFormat>
  <Paragraphs>68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Раскопки в Египте.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деревянной игрушки.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Первая Московская гимназия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Федосеевская игрушка</dc:title>
  <dc:creator>Заикина Ю.П.</dc:creator>
  <cp:lastModifiedBy>Заикина Ю.П.</cp:lastModifiedBy>
  <cp:revision>40</cp:revision>
  <dcterms:created xsi:type="dcterms:W3CDTF">2019-03-18T16:43:20Z</dcterms:created>
  <dcterms:modified xsi:type="dcterms:W3CDTF">2020-10-21T15:51:34Z</dcterms:modified>
</cp:coreProperties>
</file>