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4176464" cy="221825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Боевая техника </a:t>
            </a:r>
            <a:br>
              <a:rPr lang="ru-RU" sz="36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Великой </a:t>
            </a:r>
            <a:br>
              <a:rPr lang="ru-RU" sz="36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Отечественной </a:t>
            </a:r>
            <a:br>
              <a:rPr lang="ru-RU" sz="36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войны.</a:t>
            </a:r>
            <a:endParaRPr lang="ru-RU" sz="3600" dirty="0">
              <a:solidFill>
                <a:schemeClr val="tx1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3672408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Советская техника – это наша гордость.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Секрет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нашей Победы кроется в том, что выполняя напряженные планы военного хозяйства, рабочие, крестьяне, интеллигенция проявили массовый трудовой героизм.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Следуя лозунгу «Все для фронта! Все для Победы!».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Советская военная промышленность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превзошла немецко-фашистскую не  только по количеству, но и по качеству основных образцов вооружения и техники. Советские ученые и конструкторы коренным образом улучшили многие технологические процессы, неустанно создавали и совершенствовали военную технику и вооружение.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Многие говорят, что немецкие танки были качественней,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не рассчитанные на русские дороги, походные условия.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 были дороже в производстве. Ко всему прочему, в первые годы Великой Отечественной немецкая техника делалась на заклепках,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русская - при помощи сварки, что увеличивало запас прочности техники.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Кроме этого,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русская техника ремонтировалась "на коленках" очень быстро,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когда как немецкая требовала больших затрат времени и специальных ремонтных баз.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армии всё было самое лучшее. Может не самое красивое, но качественное и надёжное.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259793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720" y="188640"/>
            <a:ext cx="2520280" cy="167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16832"/>
            <a:ext cx="248968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916832"/>
            <a:ext cx="2407245" cy="160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Речной артиллерийский катер «Шмель» проекта 1204. СССР</a:t>
            </a:r>
            <a:endParaRPr lang="ru-RU" sz="3600" dirty="0">
              <a:solidFill>
                <a:schemeClr val="tx1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5692040" cy="379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5229200"/>
            <a:ext cx="8568952" cy="1440160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Быстроходные, мелкосидящие артиллерийские бронированные катера начали создавать в Советском Союзе для ведения боевых действий на реках, озерах и в мелководных районах морей. К особенностям речных бронекатеров относилась их малая осадка и наличие противоосколочной и противопульной броневой защиты. Броней защищали посты управления, машинное отделение, башни, посты радиосвязи, погреба боезапасов и др. В ходе Великой Отечественной войны на многих реках и озерах нашей страны, оказавшихся в районе боевых действий, были сформированы речные и озерные флотилии или отряды боевых кораблей. </a:t>
            </a:r>
            <a:endParaRPr lang="ru-RU" sz="18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Самолет-штурмовик 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Су-25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. СССР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dirty="0">
              <a:solidFill>
                <a:schemeClr val="tx1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5373216"/>
            <a:ext cx="8712968" cy="1296144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</a:rPr>
              <a:t>Су-25 - одноместный бронированный дозвуковой самолет-штурмовик, предназначался для оказания непосредственной авиационной поддержки войскам в ходе боевых действий днем и ночью при визуальной видимости цели, а также для круглосуточного поражения объектов с известными координатами в любых метеорологических условиях.</a:t>
            </a:r>
            <a:endParaRPr lang="ru-RU" sz="18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832648" cy="4280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Истребитель ЯК-3</a:t>
            </a:r>
            <a:endParaRPr lang="ru-RU" sz="3600" b="1" dirty="0">
              <a:solidFill>
                <a:schemeClr val="tx1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908720"/>
            <a:ext cx="6444208" cy="4274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3528" y="5445224"/>
            <a:ext cx="8568952" cy="11521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Самолет Як-3 создал в 1943 году коллектив, возглавляемый А.С.Яковлевым, развивая уже оправдавший себя в боях истребитель Як-1М. От своего предшественника Як-3 отличался меньшим крылом . Это был один из самых легких истребителей в мире первой половины сороковых годов</a:t>
            </a:r>
            <a:endParaRPr lang="ru-RU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60648"/>
            <a:ext cx="3347864" cy="30243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танк</a:t>
            </a:r>
            <a:b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Т-34-85</a:t>
            </a:r>
            <a:endParaRPr lang="ru-RU" sz="3600" b="1" dirty="0">
              <a:solidFill>
                <a:schemeClr val="tx1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5940152" cy="4732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07504" y="4653136"/>
            <a:ext cx="8856984" cy="1944216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Советский средний танк Т-34-85 стал в дальнейшем развитием основного танка советских войск на протяжении всей войны. Он был лучшим танком Второй Мировой Войны и признан абсолютно всеми, в том числе и противником.</a:t>
            </a:r>
            <a:endParaRPr lang="ru-RU" sz="18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104456" cy="29383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Катюша</a:t>
            </a:r>
            <a:r>
              <a:rPr lang="ru-RU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неофициальное собирательное название боевых машин реактивной артиллерии БМ-8 (82 мм), БМ-13 (132 мм) и БМ-31 (310 мм). Такие установки активно использовались СССР во время Второй мировой войны.</a:t>
            </a:r>
            <a:endParaRPr lang="ru-RU" sz="20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0029" r="9871" b="25679"/>
          <a:stretch>
            <a:fillRect/>
          </a:stretch>
        </p:blipFill>
        <p:spPr bwMode="auto">
          <a:xfrm>
            <a:off x="0" y="0"/>
            <a:ext cx="4755687" cy="3392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3501008"/>
            <a:ext cx="8712968" cy="3096344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Фронтовики любили давать прозвища оружию. Например, гаубицу М-30 прозвали "Матушкой", пушку-гаубицу МЛ-20 - "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Емелькой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". Да и БМ-13 поначалу иногда именовали "Раисой Сергеевной", таким образом расшифровывая сокращение РС (реактивный снаряд)</a:t>
            </a:r>
          </a:p>
          <a:p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машины окрестили «Катюшей» девушки с московского завода "Компрессор", работавшие на сборке. </a:t>
            </a:r>
          </a:p>
          <a:p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Ещё одна версия. Направляющие, на которые устанавливались снаряды, назывались скатами.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Сорокадвухкилограммовый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снаряд поднимали два бойца, впрягшиеся в лямки, а третий обычно помогал им, подталкивая снаряд, чтобы он точно лёг на направляющие, он же сообщал державшим, что снаряд встал-закатился-накатился на направляющие. Его то, якобы, и называли "катюшей". </a:t>
            </a:r>
          </a:p>
          <a:p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Следует также отметить, что установки были настолько засекречены, что даже запрещалось использовать команды "пли", "огонь", "залп", вместо них звучали "пой" или "играй", что, возможно тоже было связано с песней "Катюша". Да и для пехоты залп "катюш" был самой приятной музыкой.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Самоходная установка СУ-152</a:t>
            </a:r>
            <a:endParaRPr lang="ru-RU" sz="3600" b="1" dirty="0">
              <a:solidFill>
                <a:schemeClr val="tx1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139952" cy="5733256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900" dirty="0" smtClean="0">
                <a:solidFill>
                  <a:schemeClr val="accent6">
                    <a:lumMod val="10000"/>
                  </a:schemeClr>
                </a:solidFill>
              </a:rPr>
              <a:t>Осенью 1942 года на Челябинском Кировском заводе конструкторы во главе с </a:t>
            </a:r>
            <a:r>
              <a:rPr lang="ru-RU" sz="2900" dirty="0" err="1" smtClean="0">
                <a:solidFill>
                  <a:schemeClr val="accent6">
                    <a:lumMod val="10000"/>
                  </a:schemeClr>
                </a:solidFill>
              </a:rPr>
              <a:t>Л.С.Трояновым</a:t>
            </a:r>
            <a:r>
              <a:rPr lang="ru-RU" sz="2900" dirty="0" smtClean="0">
                <a:solidFill>
                  <a:schemeClr val="accent6">
                    <a:lumMod val="10000"/>
                  </a:schemeClr>
                </a:solidFill>
              </a:rPr>
              <a:t> создали на базе тяжелого танка KB-1с самоходную установку СУ-152 (КВ-14), предназначенную для ведения огня по скоплениям войск.</a:t>
            </a:r>
          </a:p>
          <a:p>
            <a:r>
              <a:rPr lang="ru-RU" sz="2900" dirty="0" smtClean="0">
                <a:solidFill>
                  <a:schemeClr val="accent6">
                    <a:lumMod val="10000"/>
                  </a:schemeClr>
                </a:solidFill>
              </a:rPr>
              <a:t>Боевое крещение самоходки СУ-152 получили на Курской дуге. Их появление на поле боя было для немецких танкистов полной неожиданностью. Эти самоходные установки прекрасно проявили себя в единоборстве с немецкими «Тиграми», «Пантерами». Их бронебойные снаряды пробивали броню вражеских машин, срывали с них башни. За это фронтовики с любовью называли тяжелые самоходки «зверобоями». Опыт, полученный при проектировании первых советских тяжелых САУ, в последующем был использован для создания подобных огневых средств на базе тяжелых танков ИС.</a:t>
            </a:r>
            <a:endParaRPr lang="ru-RU" sz="29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455" y="1772816"/>
            <a:ext cx="5096545" cy="38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Бронеавтомобиль БА-64</a:t>
            </a:r>
            <a:endParaRPr lang="ru-RU" sz="3600" b="1" dirty="0">
              <a:solidFill>
                <a:schemeClr val="tx1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4005064"/>
            <a:ext cx="8291264" cy="28529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Машина не только хорошо ходила по пашне и песку, но и уверенно трогалась с таких грунтов после остановки. Характерная особенность корпуса – большие свесы впереди и сзади облегчали БА-64 преодоление канав, ям и воронок. Живучесть броневика увеличивали пулестойкие шины ГК (губчатая камера). </a:t>
            </a:r>
          </a:p>
          <a:p>
            <a:endParaRPr lang="ru-RU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Начатое весной 1943 года производство БА-64Б продолжалось по 1946 год. В 1944 го/ Несмотря на свой основной недостаток – малую огневую мощь – бронеавтомобили БА-64 успешно применялись при проведении десантных операций,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разведрейдов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для сопровождения и боевого охранения пехотных подразделений.</a:t>
            </a:r>
            <a:endParaRPr lang="ru-RU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Боевая машина реактивной артиллерии БМ-8-24</a:t>
            </a:r>
            <a:endParaRPr lang="ru-RU" sz="3600" b="1" dirty="0">
              <a:solidFill>
                <a:schemeClr val="tx1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077072"/>
            <a:ext cx="8712968" cy="2780928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Артиллерийская часть монтировалась на крыше танка Т-40. Вся необходимая электропроводка и приборы управления огнем размещались в боевом отделении танка. После того, как танк Т-40 был заменен в производстве танком Т-60, его стали использовать в качестве ходовой части установки БМ-8-24. </a:t>
            </a:r>
          </a:p>
          <a:p>
            <a:endParaRPr lang="ru-RU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Пусковая установка БМ-8-24 производилась серийно на начальном этапе Великой Отечественной войны и отличалась высокой проходимостью, увеличенным углом обстрела по горизонту и относительно небольшой высотой, облегчавшей ее маскировку на местност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и.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838800" cy="335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Гаубица-пушка МЛ-20</a:t>
            </a:r>
            <a:br>
              <a:rPr lang="ru-RU" sz="36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85184"/>
            <a:ext cx="8363272" cy="15121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Этим орудием были вооружены самые мощные советские самоходные артиллерийские установки Великой Отечественной войны — СУ-152 и ИСУ-152. По мнению некоторых артиллерийских экспертов, МЛ-20 входит в число лучших конструкций ствольной артиллерии за весь период её существования.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198840" cy="412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Плавающие танки Т-37А</a:t>
            </a:r>
            <a:endParaRPr lang="ru-RU" sz="3600" dirty="0">
              <a:solidFill>
                <a:schemeClr val="tx1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301208"/>
            <a:ext cx="8363272" cy="13681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Т-37А — советский малый плавающий танк. Они предназначались для выполнения задач связи, разведки и боевого охранения частей на марше, а также для поддержки пехоты на поле боя. Танки этого типа воевали на фронте вплоть до 1944 года включительно, а в тыловых учебных частях и подразделениях они применялись вплоть до окончания войны. </a:t>
            </a:r>
            <a:endParaRPr lang="ru-RU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66462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C00000"/>
      </a:dk1>
      <a:lt1>
        <a:srgbClr val="FFFF65"/>
      </a:lt1>
      <a:dk2>
        <a:srgbClr val="A4A3A8"/>
      </a:dk2>
      <a:lt2>
        <a:srgbClr val="C9C2D1"/>
      </a:lt2>
      <a:accent1>
        <a:srgbClr val="BFBF00"/>
      </a:accent1>
      <a:accent2>
        <a:srgbClr val="92D050"/>
      </a:accent2>
      <a:accent3>
        <a:srgbClr val="92D050"/>
      </a:accent3>
      <a:accent4>
        <a:srgbClr val="00B050"/>
      </a:accent4>
      <a:accent5>
        <a:srgbClr val="4E5D3C"/>
      </a:accent5>
      <a:accent6>
        <a:srgbClr val="FFFF99"/>
      </a:accent6>
      <a:hlink>
        <a:srgbClr val="FFFF99"/>
      </a:hlink>
      <a:folHlink>
        <a:srgbClr val="BFBF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1007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Боевая техника  Великой  Отечественной  войны.</vt:lpstr>
      <vt:lpstr>Истребитель ЯК-3</vt:lpstr>
      <vt:lpstr>Средний танк  Т-34-85</vt:lpstr>
      <vt:lpstr>Катюша - это неофициальное собирательное название боевых машин реактивной артиллерии БМ-8 (82 мм), БМ-13 (132 мм) и БМ-31 (310 мм). Такие установки активно использовались СССР во время Второй мировой войны.</vt:lpstr>
      <vt:lpstr>Самоходная установка СУ-152</vt:lpstr>
      <vt:lpstr>Бронеавтомобиль БА-64</vt:lpstr>
      <vt:lpstr>Боевая машина реактивной артиллерии БМ-8-24</vt:lpstr>
      <vt:lpstr>Гаубица-пушка МЛ-20 </vt:lpstr>
      <vt:lpstr>Плавающие танки Т-37А</vt:lpstr>
      <vt:lpstr>Речной артиллерийский катер «Шмель» проекта 1204. СССР</vt:lpstr>
      <vt:lpstr>   Самолет-штурмовик Су-25. СССР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БМ-13 «Катюша»  Ласковое прозвище "Катюша" БМ – 13 получила уже в первые недели войны. Откуда оно возникло, сейчас сказать трудно. Одни считают, что от буквы "К", выбитой на раме: от названия завода "Компрессор". Другие считают, что на этом заводе "катюшами" называли бригаду девушек-сборщиц, а затем и собранные ими машины.   Подробнее...        </dc:title>
  <dc:creator>Юля</dc:creator>
  <cp:lastModifiedBy>Юля</cp:lastModifiedBy>
  <cp:revision>19</cp:revision>
  <dcterms:created xsi:type="dcterms:W3CDTF">2015-02-15T17:58:29Z</dcterms:created>
  <dcterms:modified xsi:type="dcterms:W3CDTF">2015-02-17T20:39:16Z</dcterms:modified>
</cp:coreProperties>
</file>