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7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2A1F-988E-4587-A51F-9A32FB10F2A5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019-2854-4039-9890-6C0B5E6CC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8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2A1F-988E-4587-A51F-9A32FB10F2A5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019-2854-4039-9890-6C0B5E6CC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7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2A1F-988E-4587-A51F-9A32FB10F2A5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019-2854-4039-9890-6C0B5E6CC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0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2A1F-988E-4587-A51F-9A32FB10F2A5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019-2854-4039-9890-6C0B5E6CC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5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2A1F-988E-4587-A51F-9A32FB10F2A5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019-2854-4039-9890-6C0B5E6CC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9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2A1F-988E-4587-A51F-9A32FB10F2A5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019-2854-4039-9890-6C0B5E6CC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7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2A1F-988E-4587-A51F-9A32FB10F2A5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019-2854-4039-9890-6C0B5E6CC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1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2A1F-988E-4587-A51F-9A32FB10F2A5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019-2854-4039-9890-6C0B5E6CC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7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2A1F-988E-4587-A51F-9A32FB10F2A5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019-2854-4039-9890-6C0B5E6CC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6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2A1F-988E-4587-A51F-9A32FB10F2A5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019-2854-4039-9890-6C0B5E6CC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2A1F-988E-4587-A51F-9A32FB10F2A5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7019-2854-4039-9890-6C0B5E6CC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1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52A1F-988E-4587-A51F-9A32FB10F2A5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C7019-2854-4039-9890-6C0B5E6CC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3-eu-west-1.amazonaws.com/uploads.playbaamboozle.com/uploads/images/43527/1586920308_882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87" y="177178"/>
            <a:ext cx="2663686" cy="24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3-eu-west-1.amazonaws.com/uploads.playbaamboozle.com/uploads/images/43967/1586893805_828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6" y="4216400"/>
            <a:ext cx="1466884" cy="242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rintonic.ru/uploads/images/2016/04/15/img_5710ac6a4d4c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1" y="247822"/>
            <a:ext cx="1864613" cy="235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g2.freepng.ru/20181206/ttx/kisspng-t-shirt-clip-art-clothing-openclipart-t-shirt-shirt-free-clip-art-image-5-cliparting-thr-5c09d0420db0b4.32024078154414701005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6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884" y="4607547"/>
            <a:ext cx="2547116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78187" y="2184400"/>
            <a:ext cx="64897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Clothes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42" name="Picture 18" descr="https://img2.freepng.ru/20190806/tih/kisspng-beak-line-hat-meter-5d498006939d52.75745906156509799060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718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17" y="247822"/>
            <a:ext cx="1457859" cy="12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2652" y="5428284"/>
            <a:ext cx="3280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Презентация составлена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учителем английского языка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ГБОУ Школа № 2051 г. Москвы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Кавас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Л.В.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223" y="271849"/>
            <a:ext cx="7715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Listen and repeat the new words after the teacher.</a:t>
            </a:r>
            <a:endParaRPr lang="ru-RU" dirty="0"/>
          </a:p>
        </p:txBody>
      </p:sp>
      <p:pic>
        <p:nvPicPr>
          <p:cNvPr id="7174" name="Picture 6" descr="https://ds05.infourok.ru/uploads/ex/0a81/000463c8-f2d14332/hello_html_mc5a533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6068"/>
          <a:stretch/>
        </p:blipFill>
        <p:spPr bwMode="auto">
          <a:xfrm>
            <a:off x="2815273" y="795069"/>
            <a:ext cx="5259825" cy="60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i.pinimg.com/736x/99/81/9d/99819db58fdcc11f9ee32d046d2e1149--your-teacher-teacher-stu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11" y="1012181"/>
            <a:ext cx="4145012" cy="584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8448" y="343849"/>
            <a:ext cx="857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New vocabulary check. Match the words to the pictures.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0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6600" y="533400"/>
            <a:ext cx="946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Brainstorming: What do you put on when you go to…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e.g. </a:t>
            </a:r>
            <a:r>
              <a:rPr lang="en-US" sz="2800" i="1" dirty="0" smtClean="0">
                <a:solidFill>
                  <a:srgbClr val="7030A0"/>
                </a:solidFill>
              </a:rPr>
              <a:t>I put on my hat, a coat and shoes.</a:t>
            </a: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s://yesofcorsa.com/wp-content/uploads/2018/10/Walking-In-The-Park-Photo-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792051"/>
            <a:ext cx="2770278" cy="184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gu.spb.ru/upload/images/new%20scho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76" y="4300082"/>
            <a:ext cx="2864489" cy="190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multiurok.ru/img/118330/image_5c647c41d16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77" y="1746979"/>
            <a:ext cx="2760765" cy="207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.mycdn.me/i?r=AzEPZsRbOZEKgBhR0XGMT1RkF1SH-DKlFNhS_ueQk787eaaKTM5SRkZCeTgDn6uOy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8" y="4140199"/>
            <a:ext cx="2846601" cy="213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7401" y="2479416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park?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7401" y="4993164"/>
            <a:ext cx="2481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country house?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5765" y="2420321"/>
            <a:ext cx="2486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birthday party?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5127" y="4993164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school?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34" y="1118521"/>
            <a:ext cx="8579041" cy="55950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5663" y="410635"/>
            <a:ext cx="10059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Listen and </a:t>
            </a:r>
            <a:r>
              <a:rPr lang="en-US" sz="4000" b="1" dirty="0" err="1" smtClean="0">
                <a:solidFill>
                  <a:srgbClr val="7030A0"/>
                </a:solidFill>
              </a:rPr>
              <a:t>colour</a:t>
            </a:r>
            <a:r>
              <a:rPr lang="en-US" sz="4000" b="1" dirty="0" smtClean="0">
                <a:solidFill>
                  <a:srgbClr val="7030A0"/>
                </a:solidFill>
              </a:rPr>
              <a:t> the clothes. Trace the words.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pdb/2128437/5982089a-7b5f-45d7-8613-fb3e67d586e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671380"/>
            <a:ext cx="5560364" cy="41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2332" y="520700"/>
            <a:ext cx="7507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Write down the descriptions of the people.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1564" y="1977081"/>
            <a:ext cx="56650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/>
              <a:t>He’s wearing a green ____ and blue____.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She’s wearing a green____ and brown____.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He’s wearing a black______ and blue _____.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He’s wearing glasses, a red _____ and brown___.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He’s wearing a green _____ and brown ____.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He’s wearing glasses and a red ______ with black _____.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70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chJYEBI0a4s/VT0dKsJe1TI/AAAAAAAAB8Y/DYnX--1mZc8/s1600/Captura%2Bde%2Bpantalla%2B2014-03-29%2Ba%2Bla(s)%2B11.28.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083" b="33331"/>
          <a:stretch/>
        </p:blipFill>
        <p:spPr bwMode="auto">
          <a:xfrm>
            <a:off x="1775467" y="2473763"/>
            <a:ext cx="8766006" cy="408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3496" y="305881"/>
            <a:ext cx="10010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Describe a person to your partner. Listen and guess</a:t>
            </a:r>
            <a:r>
              <a:rPr lang="en-US" sz="2000" b="1" dirty="0">
                <a:solidFill>
                  <a:srgbClr val="7030A0"/>
                </a:solidFill>
              </a:rPr>
              <a:t>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8032" y="1088768"/>
            <a:ext cx="9820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He’s wearing…/She’s wearing…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e.g. </a:t>
            </a:r>
            <a:r>
              <a:rPr lang="en-US" sz="2800" i="1" dirty="0" smtClean="0">
                <a:solidFill>
                  <a:srgbClr val="7030A0"/>
                </a:solidFill>
              </a:rPr>
              <a:t>He’s wearing a white shirt, blue jeans and blue shoes.</a:t>
            </a:r>
            <a:endParaRPr lang="ru-RU" sz="2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heaclub.ru/tim/0cdc510772e64f0c48248c62f00e86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7" y="1148078"/>
            <a:ext cx="7464426" cy="52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4330" y="360405"/>
            <a:ext cx="10562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EA06DF"/>
                </a:solidFill>
              </a:rPr>
              <a:t>Homework: </a:t>
            </a:r>
            <a:r>
              <a:rPr lang="en-US" sz="2800" b="1" dirty="0" smtClean="0">
                <a:solidFill>
                  <a:srgbClr val="7030A0"/>
                </a:solidFill>
              </a:rPr>
              <a:t>learn the new vocabulary and solve the crossword puzzle</a:t>
            </a:r>
            <a:r>
              <a:rPr lang="en-US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21066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185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9</cp:revision>
  <dcterms:created xsi:type="dcterms:W3CDTF">2020-10-16T09:46:02Z</dcterms:created>
  <dcterms:modified xsi:type="dcterms:W3CDTF">2020-10-16T11:28:36Z</dcterms:modified>
</cp:coreProperties>
</file>