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93" r:id="rId3"/>
    <p:sldId id="270" r:id="rId4"/>
    <p:sldId id="273" r:id="rId5"/>
    <p:sldId id="285" r:id="rId6"/>
    <p:sldId id="272" r:id="rId7"/>
    <p:sldId id="286" r:id="rId8"/>
    <p:sldId id="271" r:id="rId9"/>
    <p:sldId id="290" r:id="rId10"/>
    <p:sldId id="257" r:id="rId11"/>
    <p:sldId id="277" r:id="rId12"/>
    <p:sldId id="274" r:id="rId13"/>
    <p:sldId id="265" r:id="rId14"/>
    <p:sldId id="264" r:id="rId15"/>
    <p:sldId id="278" r:id="rId16"/>
    <p:sldId id="279" r:id="rId17"/>
    <p:sldId id="284" r:id="rId18"/>
    <p:sldId id="280" r:id="rId19"/>
    <p:sldId id="287" r:id="rId20"/>
    <p:sldId id="281" r:id="rId21"/>
    <p:sldId id="283" r:id="rId22"/>
    <p:sldId id="282" r:id="rId23"/>
    <p:sldId id="288" r:id="rId24"/>
    <p:sldId id="292" r:id="rId25"/>
    <p:sldId id="289" r:id="rId26"/>
  </p:sldIdLst>
  <p:sldSz cx="9144000" cy="5715000" type="screen16x10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3333FF"/>
    <a:srgbClr val="FFFFFF"/>
    <a:srgbClr val="CCFFFF"/>
    <a:srgbClr val="F68D36"/>
    <a:srgbClr val="F9C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723900"/>
            <a:ext cx="57975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7DE1-26F1-4BE1-956C-0AED760598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7DE1-26F1-4BE1-956C-0AED760598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7DE1-26F1-4BE1-956C-0AED7605983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hoto.com/best-of-the-best/vtoraya_mirovaya_voyna-2589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vorec.ru/holiday/velikaya_otehestvennaya_voyna_foto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3289548"/>
            <a:ext cx="8136904" cy="273630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600" b="1" spc="15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выполнили </a:t>
            </a:r>
          </a:p>
          <a:p>
            <a:pPr algn="r"/>
            <a:r>
              <a:rPr lang="ru-RU" sz="1600" b="1" spc="15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учителя начальных классов</a:t>
            </a:r>
          </a:p>
          <a:p>
            <a:pPr algn="r"/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БашмаковаА.Я</a:t>
            </a:r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Ефременко</a:t>
            </a:r>
            <a:r>
              <a:rPr lang="ru-RU" sz="16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М.В. </a:t>
            </a:r>
          </a:p>
          <a:p>
            <a:pPr algn="r"/>
            <a:r>
              <a:rPr lang="ru-RU" sz="2400" b="1" spc="150" dirty="0" smtClean="0">
                <a:ln w="11430"/>
                <a:solidFill>
                  <a:srgbClr val="3333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ru-RU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697260"/>
            <a:ext cx="8604448" cy="2160240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4000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5048" y="141734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600" b="1" u="none" strike="noStrike" normalizeH="0" baseline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Тема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3600" b="1" u="none" strike="noStrike" normalizeH="0" baseline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«Подвиг Вали Богоявленской»</a:t>
            </a:r>
            <a:endParaRPr kumimoji="0" lang="ru-RU" sz="3600" b="1" u="none" strike="noStrike" normalizeH="0" baseline="0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67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93205"/>
            <a:ext cx="5184576" cy="53553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Валя Богоявленская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родилась 17 декабря 1924 года в пригороде Ногинска, селе Успенское.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 неё было трудное детство. Когда девочке было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года, умер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  отец.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Анастасия Васильевна Богоявленская не дала горю сломить себя, нашла силы воспитать детей, дать им образование. Валя,  закончила 7 классов и поступила в медицинское училище.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аля Богоявленская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5212"/>
            <a:ext cx="3168352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308304" y="3577580"/>
            <a:ext cx="1835696" cy="241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5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336155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21196"/>
            <a:ext cx="4860032" cy="54784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990033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 братьями Ивановыми, ветеранами Великой отечественной войны, наша школа познакомилась в 2004 году, когда учащиеся собирали материал к 60-летию победы о ветеранах Великой Отечественной войны – жителях Успенска. Рассказы Сергея Сергеевича  Иванова  помогли  составить  представление о   жизни Вали Богоявленской.</a:t>
            </a:r>
          </a:p>
          <a:p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 rot="16200000">
            <a:off x="8220118" y="-191737"/>
            <a:ext cx="877629" cy="12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 descr="C:\Documents and Settings\Регина.REGI-HOME\Мои документы\Мои рисунки\Изображение\Изображение 00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3244"/>
            <a:ext cx="3456384" cy="4320480"/>
          </a:xfrm>
          <a:prstGeom prst="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3217540"/>
            <a:ext cx="396044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Она была хорошей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медсестрой, умело перевязывала раны,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чутко и заботливо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ухаживала за больными.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27938" r="33761" b="8836"/>
          <a:stretch/>
        </p:blipFill>
        <p:spPr bwMode="auto">
          <a:xfrm rot="10800000">
            <a:off x="683568" y="0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785492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шта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0"/>
            <a:ext cx="4137435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AutoShape 2" descr="https://arhivurokov.ru/multiurok/9/e/3/9e320b58c94d417743c609389098e946da3059f9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topwar.ru/uploads/posts/2015-07/1436387562_ppsh41_vrez_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Documents and Settings\Регина.REGI-HOME\Рабочий стол\img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4586" y="2632745"/>
            <a:ext cx="4919414" cy="308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44008" y="265212"/>
            <a:ext cx="367665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Валю направили работать в госпиталь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глубине смоленских лесов.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7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1190685"/>
            <a:ext cx="8352928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Consolas" pitchFamily="49" charset="0"/>
                <a:cs typeface="Arial" pitchFamily="34" charset="0"/>
              </a:rPr>
              <a:t>«….В июле 1942 года я попала в наш партизанский госпиталь, где работала Валя БОГОЯВЛЕНСКАЯ медсестрой. На меня она произвела очень хорошее впечатление. … Она мне говорила тихо, ласково: „Ну, что – болит, потерпи малость, все пройдет, поправишься, и мы с тобой еще будем бить немцев“. Если кто-то бывало загрустит, Валя тут же берет свою гитару и начинает петь веселые песни и частушки. А частушки, как мне кажется, она сочиняла сама. Бывало запоет про офицеров, все ребята качаются от смеха. Валя пела и сама смеялась вместе с </a:t>
            </a:r>
            <a:r>
              <a:rPr lang="ru-RU" dirty="0" err="1" smtClean="0">
                <a:latin typeface="Consolas" pitchFamily="49" charset="0"/>
                <a:cs typeface="Arial" pitchFamily="34" charset="0"/>
              </a:rPr>
              <a:t>ребятами.Валя</a:t>
            </a:r>
            <a:r>
              <a:rPr lang="ru-RU" dirty="0" smtClean="0">
                <a:latin typeface="Consolas" pitchFamily="49" charset="0"/>
                <a:cs typeface="Arial" pitchFamily="34" charset="0"/>
              </a:rPr>
              <a:t> нравилась партизанам за ее хорошее отношение к больным, за ее медицинский уход. Я не видела Валю злой и усталой, Валя злилась только тогда, когда фашистские самолеты обстреливали из орудий наши села. И тогда она становилась злой и говорила: „Помните, фашистские гады, доберемся мы до Берлина, устроим вам баньку! Ох, и будете вы помнить нас!“. Не буду скрывать, я очень привязалась к Вале. И было печально расставаться с нею».</a:t>
            </a:r>
            <a:endParaRPr lang="ru-RU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93204"/>
            <a:ext cx="835292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письма партизанки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Симоновой Веры Кирилловны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40682" y="199340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Валя Богоявленская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7220"/>
            <a:ext cx="367240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2785492"/>
            <a:ext cx="4572000" cy="10772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Село Петрищево Смоленской области. </a:t>
            </a:r>
            <a:endParaRPr lang="ru-RU" sz="32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33364"/>
            <a:ext cx="4392488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18 ноября 1942 год. </a:t>
            </a:r>
            <a:endParaRPr lang="ru-RU" sz="32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:\DCIM\112_PANA\P1120768.JPG"/>
          <p:cNvPicPr>
            <a:picLocks noGrp="1"/>
          </p:cNvPicPr>
          <p:nvPr>
            <p:ph idx="1"/>
          </p:nvPr>
        </p:nvPicPr>
        <p:blipFill>
          <a:blip r:embed="rId2" cstate="print"/>
          <a:srcRect l="4388" r="10180" b="23460"/>
          <a:stretch>
            <a:fillRect/>
          </a:stretch>
        </p:blipFill>
        <p:spPr bwMode="auto">
          <a:xfrm>
            <a:off x="611560" y="265212"/>
            <a:ext cx="4824536" cy="32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WINDOWS\Temporary Internet Files\Content.Word\P1120772.jpg"/>
          <p:cNvPicPr/>
          <p:nvPr/>
        </p:nvPicPr>
        <p:blipFill>
          <a:blip r:embed="rId3" cstate="print"/>
          <a:srcRect l="6783" t="7966" r="14425" b="4600"/>
          <a:stretch>
            <a:fillRect/>
          </a:stretch>
        </p:blipFill>
        <p:spPr bwMode="auto">
          <a:xfrm>
            <a:off x="5580112" y="265212"/>
            <a:ext cx="356388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3545175"/>
            <a:ext cx="5256584" cy="21698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Учащиеся нашей школы у могилы героев – партизан: медсестры Вали Богоявленской и командира – разведчика Фёдора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Асачакова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погибших в боях с фашистскими  захватчиками в 1942 году.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99592" y="121196"/>
            <a:ext cx="7452320" cy="958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rgbClr val="990033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Валя Богоявленская награждена медалью «За отвагу»   и орденом  Отечественной войны первой степени. 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439" t="3256" r="2439" b="3935"/>
          <a:stretch>
            <a:fillRect/>
          </a:stretch>
        </p:blipFill>
        <p:spPr bwMode="auto">
          <a:xfrm>
            <a:off x="1907703" y="1201316"/>
            <a:ext cx="581369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Регина.REGI-HOME\Мои документы\Мои рисунки\Изображение\Изображение 005.jpg"/>
          <p:cNvPicPr/>
          <p:nvPr/>
        </p:nvPicPr>
        <p:blipFill>
          <a:blip r:embed="rId2" cstate="print"/>
          <a:srcRect l="12632" t="10751" r="8583" b="22931"/>
          <a:stretch>
            <a:fillRect/>
          </a:stretch>
        </p:blipFill>
        <p:spPr bwMode="auto">
          <a:xfrm>
            <a:off x="4355976" y="193204"/>
            <a:ext cx="47880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F:\DCIM\112_PANA\P112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7260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Регина.REGI-HOME\Мои документы\Мои рисунки\Изображение\Изображение 003.jpg"/>
          <p:cNvPicPr/>
          <p:nvPr/>
        </p:nvPicPr>
        <p:blipFill>
          <a:blip r:embed="rId2" cstate="print"/>
          <a:srcRect l="25608" t="29034" r="28706" b="24687"/>
          <a:stretch>
            <a:fillRect/>
          </a:stretch>
        </p:blipFill>
        <p:spPr bwMode="auto">
          <a:xfrm>
            <a:off x="3059832" y="985292"/>
            <a:ext cx="3960440" cy="4464496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6480720" cy="958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доме, где жила Валя Богоявленская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войны, установлена мемориальная доска.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12_PANA\P11207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3204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12_PANA\P11207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1196"/>
            <a:ext cx="6624736" cy="54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DCIM\112_PANA\P11207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97260"/>
            <a:ext cx="58326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40682" y="199340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5576" y="-154441"/>
            <a:ext cx="8388424" cy="5940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Познакомиться с подвигом Вали Богоявленской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 и изучить   исторические источники из  школьного музея, семейных архивов, материалы интернета;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Посетить дом, где жила до войны Валя Богоявленская;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Собрать материал для проекта по данной теме;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Подготовить презентацию.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Регина.REGI-HOME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196"/>
            <a:ext cx="3910982" cy="5472608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7904" y="0"/>
            <a:ext cx="4464496" cy="188199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Каким путём ты не пошёл бы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мой край – везде перед тобой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встанет, этот скромный столбик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пятиконечною звездой.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3968" y="2425452"/>
            <a:ext cx="4608512" cy="28623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вспомнишь ты, что кто-то в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домечтал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долюбил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много их в моей Отчизне,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Звездой увенчанных могил!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нет, не дёшево свобода,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Земля и небо </a:t>
            </a:r>
            <a:r>
              <a:rPr lang="ru-RU" sz="2000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дались!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12_PANA\P11207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1780" y="1309328"/>
            <a:ext cx="4680520" cy="3744416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291054"/>
            <a:ext cx="662473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музее нашей школы установлена скульптура Вали.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576" y="139825"/>
            <a:ext cx="7344816" cy="18819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00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normalizeH="0" baseline="0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Отечественная война показала всему миру, что победить русский народ нельзя. И если сегодня смеются дети, зреют хлеба на полях, если плавится сталь, то это только потому, что была победа.   </a:t>
            </a:r>
            <a:endParaRPr kumimoji="0" lang="ru-RU" sz="20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900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3568" y="2353444"/>
            <a:ext cx="6696744" cy="11318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Подвиг  Вали Богоявленской учит нас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мужеству, героизму, любви к Родине.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аля Богоявленская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561356"/>
            <a:ext cx="187220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552" y="3776008"/>
            <a:ext cx="6912768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себя мы сделали вывод, что на таких людей, как Валя Богоявленская, нужно равняться, поступать всегда честно, любить свою Родину и окружающих тебя людей.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440188" y="3793604"/>
            <a:ext cx="170381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&amp;Scy; &amp;Dcy;&amp;ncy;&amp;iecy;&amp;mcy; &amp;Pcy;&amp;ocy;&amp;bcy;&amp;iecy;&amp;dcy;&amp;ycy;. - &amp;Fcy;&amp;ocy;&amp;rcy;&amp;ucy;&amp;mcy; &amp;CHcy;&amp;acy;&amp;rcy;&amp;ocy;&amp;dcy;&amp;ie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4"/>
            <a:ext cx="9144000" cy="5953844"/>
          </a:xfrm>
          <a:prstGeom prst="rect">
            <a:avLst/>
          </a:prstGeom>
          <a:noFill/>
        </p:spPr>
      </p:pic>
      <p:pic>
        <p:nvPicPr>
          <p:cNvPr id="5" name="Picture 27" descr="&amp;Ocy;&amp;bcy;&amp;ocy;&amp;icy; &amp;dcy;&amp;lcy;&amp;yacy; &amp;rcy;&amp;acy;&amp;bcy;&amp;ocy;&amp;chcy;&amp;iecy;&amp;gcy;&amp;ocy; &amp;scy;&amp;tcy;&amp;ocy;&amp;lcy;&amp;acy; - 9 &amp;Mcy;&amp;acy;&amp;yacy; 1280x1024 - 3888x2592.,64&amp;shcy;&amp;tcy;.,JPG. :: Megatorrents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598884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40682" y="199340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2137420"/>
            <a:ext cx="6598281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Источники и литература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33500"/>
            <a:ext cx="7787208" cy="37716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Материалы школьного музея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Интернет </a:t>
            </a:r>
            <a:r>
              <a:rPr lang="en-US" sz="2000" dirty="0" smtClean="0">
                <a:hlinkClick r:id="rId2"/>
              </a:rPr>
              <a:t>https://yandex.ru/images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hlinkClick r:id="rId3"/>
              </a:rPr>
              <a:t>https://rosphoto.com/best-of-the-best/vtoraya_mirovaya_voyna-2589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hlinkClick r:id="rId4"/>
              </a:rPr>
              <a:t>http://dvorec.ru/holiday/velikaya_otehestvennaya_voyna_foto.php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40682" y="199340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3" descr="&amp;Pcy;&amp;rcy;&amp;acy;&amp;zcy;&amp;dcy;&amp;ncy;&amp;ocy;&amp;vcy;&amp;acy;&amp;ncy;&amp;icy;&amp;iecy; &amp;Dcy;&amp;ncy;&amp;yacy; &amp;Pcy;&amp;ocy;&amp;bcy;&amp;iecy;&amp;dcy;&amp;ycy;"/>
          <p:cNvPicPr>
            <a:picLocks noChangeAspect="1" noChangeArrowheads="1"/>
          </p:cNvPicPr>
          <p:nvPr/>
        </p:nvPicPr>
        <p:blipFill>
          <a:blip r:embed="rId3" cstate="print"/>
          <a:srcRect l="2613" t="2121"/>
          <a:stretch>
            <a:fillRect/>
          </a:stretch>
        </p:blipFill>
        <p:spPr bwMode="auto">
          <a:xfrm>
            <a:off x="539552" y="0"/>
            <a:ext cx="8604448" cy="5715000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0276559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9228"/>
            <a:ext cx="6576647" cy="4824536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029449" y="2857500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5780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81236"/>
            <a:ext cx="7601446" cy="4680520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9 &amp;Mcy;&amp;acy;&amp;yacy; 2013 - &amp;Ncy;&amp;acy;&amp;shcy;&amp;acy; &amp;Rcy;&amp;ocy;&amp;scy;&amp;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5212"/>
            <a:ext cx="6755527" cy="4968552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7" t="6958" r="33761" b="8836"/>
          <a:stretch/>
        </p:blipFill>
        <p:spPr bwMode="auto">
          <a:xfrm>
            <a:off x="7308304" y="3433564"/>
            <a:ext cx="17038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5780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112_PANA\P1120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518" y="553244"/>
            <a:ext cx="4297482" cy="331241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21196"/>
            <a:ext cx="6696744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Краеведческий музей МБОУ СОШ №4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9668"/>
            <a:ext cx="7920880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Экспозиция, посвящённая партизанскому движению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Смоленщине.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DCIM\112_PANA\P1120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5332"/>
            <a:ext cx="4176464" cy="302433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2040682" y="1993404"/>
            <a:ext cx="576064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DCIM\112_PANA\P11207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9308"/>
            <a:ext cx="4104456" cy="302433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4585692"/>
            <a:ext cx="8136904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Первая встреча смоленских партизан, прибывших в нашу школу на празднование  30-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летия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Победы.     1975 г.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Documents and Settings\Регина.REGI-HOME\Мои документы\Мои рисунки\Изображение\Изображение 001.jpg"/>
          <p:cNvPicPr/>
          <p:nvPr/>
        </p:nvPicPr>
        <p:blipFill>
          <a:blip r:embed="rId4" cstate="print"/>
          <a:srcRect l="25928" t="39511" r="22050" b="31609"/>
          <a:stretch>
            <a:fillRect/>
          </a:stretch>
        </p:blipFill>
        <p:spPr bwMode="auto">
          <a:xfrm>
            <a:off x="5004048" y="1489348"/>
            <a:ext cx="4032448" cy="295232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12_PANA\P11208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9388"/>
            <a:ext cx="417646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9308"/>
            <a:ext cx="42119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1607</TotalTime>
  <Words>336</Words>
  <Application>Microsoft Office PowerPoint</Application>
  <PresentationFormat>Экран (16:10)</PresentationFormat>
  <Paragraphs>64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9 мая шабл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Источники и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Регина</cp:lastModifiedBy>
  <cp:revision>317</cp:revision>
  <dcterms:created xsi:type="dcterms:W3CDTF">2017-12-13T16:08:09Z</dcterms:created>
  <dcterms:modified xsi:type="dcterms:W3CDTF">2018-11-18T10:36:21Z</dcterms:modified>
</cp:coreProperties>
</file>