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68" r:id="rId13"/>
    <p:sldId id="258" r:id="rId14"/>
    <p:sldId id="261" r:id="rId15"/>
    <p:sldId id="274" r:id="rId16"/>
    <p:sldId id="275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40438B-FF0C-4090-A69D-D4C8096CFD1B}" v="796" dt="2019-11-30T11:53:13.552"/>
    <p1510:client id="{6810774D-4463-44AE-8EAE-BCF4B5CACB70}" v="64" dt="2019-11-30T12:55:16.474"/>
    <p1510:client id="{B962A7DB-75CE-46C9-9F08-CDFB5240E1D9}" v="76" dt="2019-11-30T13:05:13.314"/>
    <p1510:client id="{CFA15C1A-ED9D-42E5-88D1-4EEDCF92273C}" v="106" dt="2019-11-30T13:31:56.7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76" d="100"/>
          <a:sy n="76" d="100"/>
        </p:scale>
        <p:origin x="-5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B962A7DB-75CE-46C9-9F08-CDFB5240E1D9}"/>
    <pc:docChg chg="modSld">
      <pc:chgData name="" userId="" providerId="" clId="Web-{B962A7DB-75CE-46C9-9F08-CDFB5240E1D9}" dt="2019-11-30T12:56:03.306" v="0"/>
      <pc:docMkLst>
        <pc:docMk/>
      </pc:docMkLst>
      <pc:sldChg chg="delSp">
        <pc:chgData name="" userId="" providerId="" clId="Web-{B962A7DB-75CE-46C9-9F08-CDFB5240E1D9}" dt="2019-11-30T12:56:03.306" v="0"/>
        <pc:sldMkLst>
          <pc:docMk/>
          <pc:sldMk cId="3242177809" sldId="269"/>
        </pc:sldMkLst>
        <pc:picChg chg="del">
          <ac:chgData name="" userId="" providerId="" clId="Web-{B962A7DB-75CE-46C9-9F08-CDFB5240E1D9}" dt="2019-11-30T12:56:03.306" v="0"/>
          <ac:picMkLst>
            <pc:docMk/>
            <pc:sldMk cId="3242177809" sldId="269"/>
            <ac:picMk id="10" creationId="{0DBE103D-42FB-4330-AC43-581D64794E34}"/>
          </ac:picMkLst>
        </pc:picChg>
      </pc:sldChg>
    </pc:docChg>
  </pc:docChgLst>
  <pc:docChgLst>
    <pc:chgData clId="Web-{6440438B-FF0C-4090-A69D-D4C8096CFD1B}"/>
    <pc:docChg chg="modSld">
      <pc:chgData name="" userId="" providerId="" clId="Web-{6440438B-FF0C-4090-A69D-D4C8096CFD1B}" dt="2019-11-30T07:18:37.010" v="67" actId="20577"/>
      <pc:docMkLst>
        <pc:docMk/>
      </pc:docMkLst>
      <pc:sldChg chg="modSp">
        <pc:chgData name="" userId="" providerId="" clId="Web-{6440438B-FF0C-4090-A69D-D4C8096CFD1B}" dt="2019-11-30T07:18:37.010" v="66" actId="20577"/>
        <pc:sldMkLst>
          <pc:docMk/>
          <pc:sldMk cId="401567019" sldId="256"/>
        </pc:sldMkLst>
        <pc:spChg chg="mod">
          <ac:chgData name="" userId="" providerId="" clId="Web-{6440438B-FF0C-4090-A69D-D4C8096CFD1B}" dt="2019-11-30T07:18:37.010" v="66" actId="20577"/>
          <ac:spMkLst>
            <pc:docMk/>
            <pc:sldMk cId="401567019" sldId="256"/>
            <ac:spMk id="2" creationId="{00000000-0000-0000-0000-000000000000}"/>
          </ac:spMkLst>
        </pc:spChg>
      </pc:sldChg>
    </pc:docChg>
  </pc:docChgLst>
  <pc:docChgLst>
    <pc:chgData name="Ирина Фролова" userId="647bfa103a1d7490" providerId="Windows Live" clId="Web-{B962A7DB-75CE-46C9-9F08-CDFB5240E1D9}"/>
    <pc:docChg chg="modSld">
      <pc:chgData name="Ирина Фролова" userId="647bfa103a1d7490" providerId="Windows Live" clId="Web-{B962A7DB-75CE-46C9-9F08-CDFB5240E1D9}" dt="2019-11-30T13:05:13.314" v="73"/>
      <pc:docMkLst>
        <pc:docMk/>
      </pc:docMkLst>
      <pc:sldChg chg="addSp delSp modSp mod setBg">
        <pc:chgData name="Ирина Фролова" userId="647bfa103a1d7490" providerId="Windows Live" clId="Web-{B962A7DB-75CE-46C9-9F08-CDFB5240E1D9}" dt="2019-11-30T13:04:26.235" v="69" actId="20577"/>
        <pc:sldMkLst>
          <pc:docMk/>
          <pc:sldMk cId="1630091692" sldId="268"/>
        </pc:sldMkLst>
        <pc:spChg chg="mod">
          <ac:chgData name="Ирина Фролова" userId="647bfa103a1d7490" providerId="Windows Live" clId="Web-{B962A7DB-75CE-46C9-9F08-CDFB5240E1D9}" dt="2019-11-30T13:03:25.547" v="47" actId="20577"/>
          <ac:spMkLst>
            <pc:docMk/>
            <pc:sldMk cId="1630091692" sldId="268"/>
            <ac:spMk id="2" creationId="{289219ED-96B4-4A04-98BF-37C06B08898D}"/>
          </ac:spMkLst>
        </pc:spChg>
        <pc:spChg chg="mod">
          <ac:chgData name="Ирина Фролова" userId="647bfa103a1d7490" providerId="Windows Live" clId="Web-{B962A7DB-75CE-46C9-9F08-CDFB5240E1D9}" dt="2019-11-30T13:04:26.235" v="69" actId="20577"/>
          <ac:spMkLst>
            <pc:docMk/>
            <pc:sldMk cId="1630091692" sldId="268"/>
            <ac:spMk id="20" creationId="{066F251A-3D67-4786-9C3D-4170C31DD8EF}"/>
          </ac:spMkLst>
        </pc:spChg>
        <pc:spChg chg="add del">
          <ac:chgData name="Ирина Фролова" userId="647bfa103a1d7490" providerId="Windows Live" clId="Web-{B962A7DB-75CE-46C9-9F08-CDFB5240E1D9}" dt="2019-11-30T13:00:22.528" v="24"/>
          <ac:spMkLst>
            <pc:docMk/>
            <pc:sldMk cId="1630091692" sldId="268"/>
            <ac:spMk id="23" creationId="{1BB56EB9-078F-4952-AC1F-149C7A0AE4D5}"/>
          </ac:spMkLst>
        </pc:spChg>
        <pc:spChg chg="add del">
          <ac:chgData name="Ирина Фролова" userId="647bfa103a1d7490" providerId="Windows Live" clId="Web-{B962A7DB-75CE-46C9-9F08-CDFB5240E1D9}" dt="2019-11-30T13:00:22.528" v="24"/>
          <ac:spMkLst>
            <pc:docMk/>
            <pc:sldMk cId="1630091692" sldId="268"/>
            <ac:spMk id="25" creationId="{7B42427A-0A1F-4A55-8705-D9179F1E0CFB}"/>
          </ac:spMkLst>
        </pc:spChg>
        <pc:spChg chg="add del">
          <ac:chgData name="Ирина Фролова" userId="647bfa103a1d7490" providerId="Windows Live" clId="Web-{B962A7DB-75CE-46C9-9F08-CDFB5240E1D9}" dt="2019-11-30T13:00:22.513" v="23"/>
          <ac:spMkLst>
            <pc:docMk/>
            <pc:sldMk cId="1630091692" sldId="268"/>
            <ac:spMk id="27" creationId="{1A59258C-AAC2-41CD-973C-7439B122A3FF}"/>
          </ac:spMkLst>
        </pc:spChg>
        <pc:spChg chg="add del">
          <ac:chgData name="Ирина Фролова" userId="647bfa103a1d7490" providerId="Windows Live" clId="Web-{B962A7DB-75CE-46C9-9F08-CDFB5240E1D9}" dt="2019-11-30T13:00:22.513" v="23"/>
          <ac:spMkLst>
            <pc:docMk/>
            <pc:sldMk cId="1630091692" sldId="268"/>
            <ac:spMk id="28" creationId="{54516B72-0116-42B2-82A2-B11218A36636}"/>
          </ac:spMkLst>
        </pc:spChg>
        <pc:spChg chg="add">
          <ac:chgData name="Ирина Фролова" userId="647bfa103a1d7490" providerId="Windows Live" clId="Web-{B962A7DB-75CE-46C9-9F08-CDFB5240E1D9}" dt="2019-11-30T13:00:22.528" v="24"/>
          <ac:spMkLst>
            <pc:docMk/>
            <pc:sldMk cId="1630091692" sldId="268"/>
            <ac:spMk id="29" creationId="{B373F125-DEF3-41D6-9918-AB21A2ACC37A}"/>
          </ac:spMkLst>
        </pc:spChg>
        <pc:spChg chg="add del">
          <ac:chgData name="Ирина Фролова" userId="647bfa103a1d7490" providerId="Windows Live" clId="Web-{B962A7DB-75CE-46C9-9F08-CDFB5240E1D9}" dt="2019-11-30T13:00:18.403" v="21"/>
          <ac:spMkLst>
            <pc:docMk/>
            <pc:sldMk cId="1630091692" sldId="268"/>
            <ac:spMk id="30" creationId="{D70130DC-F780-43D2-B26A-92EACD78951B}"/>
          </ac:spMkLst>
        </pc:spChg>
        <pc:spChg chg="add">
          <ac:chgData name="Ирина Фролова" userId="647bfa103a1d7490" providerId="Windows Live" clId="Web-{B962A7DB-75CE-46C9-9F08-CDFB5240E1D9}" dt="2019-11-30T13:00:22.528" v="24"/>
          <ac:spMkLst>
            <pc:docMk/>
            <pc:sldMk cId="1630091692" sldId="268"/>
            <ac:spMk id="31" creationId="{71E9F226-EB6E-48C9-ADDA-636DE4BF4EBE}"/>
          </ac:spMkLst>
        </pc:spChg>
        <pc:spChg chg="add del">
          <ac:chgData name="Ирина Фролова" userId="647bfa103a1d7490" providerId="Windows Live" clId="Web-{B962A7DB-75CE-46C9-9F08-CDFB5240E1D9}" dt="2019-11-30T13:00:18.403" v="21"/>
          <ac:spMkLst>
            <pc:docMk/>
            <pc:sldMk cId="1630091692" sldId="268"/>
            <ac:spMk id="32" creationId="{17676E0E-5B44-4166-8EDD-CFDBAC622C26}"/>
          </ac:spMkLst>
        </pc:spChg>
        <pc:spChg chg="add del">
          <ac:chgData name="Ирина Фролова" userId="647bfa103a1d7490" providerId="Windows Live" clId="Web-{B962A7DB-75CE-46C9-9F08-CDFB5240E1D9}" dt="2019-11-30T13:00:22.513" v="23"/>
          <ac:spMkLst>
            <pc:docMk/>
            <pc:sldMk cId="1630091692" sldId="268"/>
            <ac:spMk id="34" creationId="{7CDB507F-21B7-4C27-B0FC-D9C465C6DB44}"/>
          </ac:spMkLst>
        </pc:spChg>
        <pc:spChg chg="add del">
          <ac:chgData name="Ирина Фролова" userId="647bfa103a1d7490" providerId="Windows Live" clId="Web-{B962A7DB-75CE-46C9-9F08-CDFB5240E1D9}" dt="2019-11-30T13:00:22.513" v="23"/>
          <ac:spMkLst>
            <pc:docMk/>
            <pc:sldMk cId="1630091692" sldId="268"/>
            <ac:spMk id="36" creationId="{7AB1AE17-B7A3-4363-95CD-25441E2FF1F3}"/>
          </ac:spMkLst>
        </pc:spChg>
      </pc:sldChg>
      <pc:sldChg chg="addSp modSp mod setBg">
        <pc:chgData name="Ирина Фролова" userId="647bfa103a1d7490" providerId="Windows Live" clId="Web-{B962A7DB-75CE-46C9-9F08-CDFB5240E1D9}" dt="2019-11-30T12:57:17.151" v="3"/>
        <pc:sldMkLst>
          <pc:docMk/>
          <pc:sldMk cId="3242177809" sldId="269"/>
        </pc:sldMkLst>
        <pc:spChg chg="mod ord">
          <ac:chgData name="Ирина Фролова" userId="647bfa103a1d7490" providerId="Windows Live" clId="Web-{B962A7DB-75CE-46C9-9F08-CDFB5240E1D9}" dt="2019-11-30T12:57:17.151" v="3"/>
          <ac:spMkLst>
            <pc:docMk/>
            <pc:sldMk cId="3242177809" sldId="269"/>
            <ac:spMk id="2" creationId="{9B19DC6A-E57D-46A5-ACBB-23A303F17035}"/>
          </ac:spMkLst>
        </pc:spChg>
        <pc:spChg chg="add">
          <ac:chgData name="Ирина Фролова" userId="647bfa103a1d7490" providerId="Windows Live" clId="Web-{B962A7DB-75CE-46C9-9F08-CDFB5240E1D9}" dt="2019-11-30T12:57:17.151" v="3"/>
          <ac:spMkLst>
            <pc:docMk/>
            <pc:sldMk cId="3242177809" sldId="269"/>
            <ac:spMk id="13" creationId="{1E5E4503-CC62-4DA9-9121-0A15719984CE}"/>
          </ac:spMkLst>
        </pc:spChg>
        <pc:spChg chg="add">
          <ac:chgData name="Ирина Фролова" userId="647bfa103a1d7490" providerId="Windows Live" clId="Web-{B962A7DB-75CE-46C9-9F08-CDFB5240E1D9}" dt="2019-11-30T12:57:17.151" v="3"/>
          <ac:spMkLst>
            <pc:docMk/>
            <pc:sldMk cId="3242177809" sldId="269"/>
            <ac:spMk id="15" creationId="{D8D61A1B-3C4C-4F0E-965F-15837624CF5B}"/>
          </ac:spMkLst>
        </pc:spChg>
        <pc:spChg chg="add">
          <ac:chgData name="Ирина Фролова" userId="647bfa103a1d7490" providerId="Windows Live" clId="Web-{B962A7DB-75CE-46C9-9F08-CDFB5240E1D9}" dt="2019-11-30T12:57:17.151" v="3"/>
          <ac:spMkLst>
            <pc:docMk/>
            <pc:sldMk cId="3242177809" sldId="269"/>
            <ac:spMk id="17" creationId="{00E56243-9701-44E8-8A92-319433305195}"/>
          </ac:spMkLst>
        </pc:spChg>
        <pc:spChg chg="add">
          <ac:chgData name="Ирина Фролова" userId="647bfa103a1d7490" providerId="Windows Live" clId="Web-{B962A7DB-75CE-46C9-9F08-CDFB5240E1D9}" dt="2019-11-30T12:57:17.151" v="3"/>
          <ac:spMkLst>
            <pc:docMk/>
            <pc:sldMk cId="3242177809" sldId="269"/>
            <ac:spMk id="19" creationId="{5B1F1915-E076-48EB-BB4A-EE9808EB40CB}"/>
          </ac:spMkLst>
        </pc:spChg>
        <pc:spChg chg="add">
          <ac:chgData name="Ирина Фролова" userId="647bfa103a1d7490" providerId="Windows Live" clId="Web-{B962A7DB-75CE-46C9-9F08-CDFB5240E1D9}" dt="2019-11-30T12:57:17.151" v="3"/>
          <ac:spMkLst>
            <pc:docMk/>
            <pc:sldMk cId="3242177809" sldId="269"/>
            <ac:spMk id="21" creationId="{C946306D-5ADD-463A-949A-DEEBA39D70DC}"/>
          </ac:spMkLst>
        </pc:spChg>
        <pc:spChg chg="add">
          <ac:chgData name="Ирина Фролова" userId="647bfa103a1d7490" providerId="Windows Live" clId="Web-{B962A7DB-75CE-46C9-9F08-CDFB5240E1D9}" dt="2019-11-30T12:57:17.151" v="3"/>
          <ac:spMkLst>
            <pc:docMk/>
            <pc:sldMk cId="3242177809" sldId="269"/>
            <ac:spMk id="23" creationId="{9180D5DB-9658-40A6-A418-7C69982226F4}"/>
          </ac:spMkLst>
        </pc:spChg>
        <pc:grpChg chg="add">
          <ac:chgData name="Ирина Фролова" userId="647bfa103a1d7490" providerId="Windows Live" clId="Web-{B962A7DB-75CE-46C9-9F08-CDFB5240E1D9}" dt="2019-11-30T12:57:17.151" v="3"/>
          <ac:grpSpMkLst>
            <pc:docMk/>
            <pc:sldMk cId="3242177809" sldId="269"/>
            <ac:grpSpMk id="25" creationId="{632810AB-1783-4EC2-BA98-A04B50D03855}"/>
          </ac:grpSpMkLst>
        </pc:grpChg>
        <pc:picChg chg="add mod">
          <ac:chgData name="Ирина Фролова" userId="647bfa103a1d7490" providerId="Windows Live" clId="Web-{B962A7DB-75CE-46C9-9F08-CDFB5240E1D9}" dt="2019-11-30T12:57:17.151" v="3"/>
          <ac:picMkLst>
            <pc:docMk/>
            <pc:sldMk cId="3242177809" sldId="269"/>
            <ac:picMk id="3" creationId="{EEACE9B3-B73C-48E9-8D01-11BDBA53126E}"/>
          </ac:picMkLst>
        </pc:picChg>
        <pc:picChg chg="mod">
          <ac:chgData name="Ирина Фролова" userId="647bfa103a1d7490" providerId="Windows Live" clId="Web-{B962A7DB-75CE-46C9-9F08-CDFB5240E1D9}" dt="2019-11-30T12:57:17.151" v="3"/>
          <ac:picMkLst>
            <pc:docMk/>
            <pc:sldMk cId="3242177809" sldId="269"/>
            <ac:picMk id="8" creationId="{5E9B9439-9564-4D77-BE46-BF93682479F2}"/>
          </ac:picMkLst>
        </pc:picChg>
      </pc:sldChg>
      <pc:sldChg chg="addSp delSp modSp">
        <pc:chgData name="Ирина Фролова" userId="647bfa103a1d7490" providerId="Windows Live" clId="Web-{B962A7DB-75CE-46C9-9F08-CDFB5240E1D9}" dt="2019-11-30T13:05:13.314" v="73"/>
        <pc:sldMkLst>
          <pc:docMk/>
          <pc:sldMk cId="3784086644" sldId="270"/>
        </pc:sldMkLst>
        <pc:spChg chg="mod">
          <ac:chgData name="Ирина Фролова" userId="647bfa103a1d7490" providerId="Windows Live" clId="Web-{B962A7DB-75CE-46C9-9F08-CDFB5240E1D9}" dt="2019-11-30T12:58:15.448" v="6" actId="20577"/>
          <ac:spMkLst>
            <pc:docMk/>
            <pc:sldMk cId="3784086644" sldId="270"/>
            <ac:spMk id="2" creationId="{F474725D-F245-4373-ACDC-B4A318F8B74C}"/>
          </ac:spMkLst>
        </pc:spChg>
        <pc:spChg chg="del">
          <ac:chgData name="Ирина Фролова" userId="647bfa103a1d7490" providerId="Windows Live" clId="Web-{B962A7DB-75CE-46C9-9F08-CDFB5240E1D9}" dt="2019-11-30T12:56:50.681" v="0"/>
          <ac:spMkLst>
            <pc:docMk/>
            <pc:sldMk cId="3784086644" sldId="270"/>
            <ac:spMk id="3" creationId="{F720D9E3-789A-491D-8262-39D26A328433}"/>
          </ac:spMkLst>
        </pc:spChg>
        <pc:spChg chg="add mod">
          <ac:chgData name="Ирина Фролова" userId="647bfa103a1d7490" providerId="Windows Live" clId="Web-{B962A7DB-75CE-46C9-9F08-CDFB5240E1D9}" dt="2019-11-30T13:00:00.481" v="18" actId="20577"/>
          <ac:spMkLst>
            <pc:docMk/>
            <pc:sldMk cId="3784086644" sldId="270"/>
            <ac:spMk id="7" creationId="{B87575B7-A827-4713-89E4-4750A2AE2CF5}"/>
          </ac:spMkLst>
        </pc:spChg>
        <pc:spChg chg="add mod">
          <ac:chgData name="Ирина Фролова" userId="647bfa103a1d7490" providerId="Windows Live" clId="Web-{B962A7DB-75CE-46C9-9F08-CDFB5240E1D9}" dt="2019-11-30T13:05:13.314" v="73"/>
          <ac:spMkLst>
            <pc:docMk/>
            <pc:sldMk cId="3784086644" sldId="270"/>
            <ac:spMk id="8" creationId="{2FC1305E-B59B-4221-98C6-FBD6284351F1}"/>
          </ac:spMkLst>
        </pc:spChg>
        <pc:picChg chg="add del mod ord">
          <ac:chgData name="Ирина Фролова" userId="647bfa103a1d7490" providerId="Windows Live" clId="Web-{B962A7DB-75CE-46C9-9F08-CDFB5240E1D9}" dt="2019-11-30T12:57:02.604" v="1"/>
          <ac:picMkLst>
            <pc:docMk/>
            <pc:sldMk cId="3784086644" sldId="270"/>
            <ac:picMk id="4" creationId="{4C95D9D8-CAAE-4983-A7F0-F56978ECA0AC}"/>
          </ac:picMkLst>
        </pc:picChg>
      </pc:sldChg>
    </pc:docChg>
  </pc:docChgLst>
  <pc:docChgLst>
    <pc:chgData name="Ирина Фролова" userId="647bfa103a1d7490" providerId="Windows Live" clId="Web-{CFA15C1A-ED9D-42E5-88D1-4EEDCF92273C}"/>
    <pc:docChg chg="addSld modSld">
      <pc:chgData name="Ирина Фролова" userId="647bfa103a1d7490" providerId="Windows Live" clId="Web-{CFA15C1A-ED9D-42E5-88D1-4EEDCF92273C}" dt="2019-11-30T13:31:56.722" v="101"/>
      <pc:docMkLst>
        <pc:docMk/>
      </pc:docMkLst>
      <pc:sldChg chg="addSp delSp modSp mod setBg">
        <pc:chgData name="Ирина Фролова" userId="647bfa103a1d7490" providerId="Windows Live" clId="Web-{CFA15C1A-ED9D-42E5-88D1-4EEDCF92273C}" dt="2019-11-30T13:31:56.722" v="101"/>
        <pc:sldMkLst>
          <pc:docMk/>
          <pc:sldMk cId="3784086644" sldId="270"/>
        </pc:sldMkLst>
        <pc:spChg chg="mod">
          <ac:chgData name="Ирина Фролова" userId="647bfa103a1d7490" providerId="Windows Live" clId="Web-{CFA15C1A-ED9D-42E5-88D1-4EEDCF92273C}" dt="2019-11-30T13:31:56.722" v="101"/>
          <ac:spMkLst>
            <pc:docMk/>
            <pc:sldMk cId="3784086644" sldId="270"/>
            <ac:spMk id="2" creationId="{F474725D-F245-4373-ACDC-B4A318F8B74C}"/>
          </ac:spMkLst>
        </pc:spChg>
        <pc:spChg chg="mod ord">
          <ac:chgData name="Ирина Фролова" userId="647bfa103a1d7490" providerId="Windows Live" clId="Web-{CFA15C1A-ED9D-42E5-88D1-4EEDCF92273C}" dt="2019-11-30T13:31:56.722" v="101"/>
          <ac:spMkLst>
            <pc:docMk/>
            <pc:sldMk cId="3784086644" sldId="270"/>
            <ac:spMk id="7" creationId="{B87575B7-A827-4713-89E4-4750A2AE2CF5}"/>
          </ac:spMkLst>
        </pc:spChg>
        <pc:spChg chg="del mod">
          <ac:chgData name="Ирина Фролова" userId="647bfa103a1d7490" providerId="Windows Live" clId="Web-{CFA15C1A-ED9D-42E5-88D1-4EEDCF92273C}" dt="2019-11-30T13:07:04.854" v="8"/>
          <ac:spMkLst>
            <pc:docMk/>
            <pc:sldMk cId="3784086644" sldId="270"/>
            <ac:spMk id="8" creationId="{2FC1305E-B59B-4221-98C6-FBD6284351F1}"/>
          </ac:spMkLst>
        </pc:spChg>
        <pc:spChg chg="add">
          <ac:chgData name="Ирина Фролова" userId="647bfa103a1d7490" providerId="Windows Live" clId="Web-{CFA15C1A-ED9D-42E5-88D1-4EEDCF92273C}" dt="2019-11-30T13:31:56.722" v="101"/>
          <ac:spMkLst>
            <pc:docMk/>
            <pc:sldMk cId="3784086644" sldId="270"/>
            <ac:spMk id="12" creationId="{9E661D03-4DD4-45E7-A047-ED722E826D59}"/>
          </ac:spMkLst>
        </pc:spChg>
        <pc:picChg chg="add del mod">
          <ac:chgData name="Ирина Фролова" userId="647bfa103a1d7490" providerId="Windows Live" clId="Web-{CFA15C1A-ED9D-42E5-88D1-4EEDCF92273C}" dt="2019-11-30T13:28:14.705" v="94"/>
          <ac:picMkLst>
            <pc:docMk/>
            <pc:sldMk cId="3784086644" sldId="270"/>
            <ac:picMk id="3" creationId="{1044C2A7-69D5-4DA3-A650-F3D21E271DBB}"/>
          </ac:picMkLst>
        </pc:picChg>
        <pc:picChg chg="add mod">
          <ac:chgData name="Ирина Фролова" userId="647bfa103a1d7490" providerId="Windows Live" clId="Web-{CFA15C1A-ED9D-42E5-88D1-4EEDCF92273C}" dt="2019-11-30T13:31:56.722" v="101"/>
          <ac:picMkLst>
            <pc:docMk/>
            <pc:sldMk cId="3784086644" sldId="270"/>
            <ac:picMk id="5" creationId="{64892745-F005-4A58-9CBE-313279089E6C}"/>
          </ac:picMkLst>
        </pc:picChg>
      </pc:sldChg>
      <pc:sldChg chg="addSp delSp modSp new">
        <pc:chgData name="Ирина Фролова" userId="647bfa103a1d7490" providerId="Windows Live" clId="Web-{CFA15C1A-ED9D-42E5-88D1-4EEDCF92273C}" dt="2019-11-30T13:31:35.972" v="97"/>
        <pc:sldMkLst>
          <pc:docMk/>
          <pc:sldMk cId="241407305" sldId="271"/>
        </pc:sldMkLst>
        <pc:spChg chg="del">
          <ac:chgData name="Ирина Фролова" userId="647bfa103a1d7490" providerId="Windows Live" clId="Web-{CFA15C1A-ED9D-42E5-88D1-4EEDCF92273C}" dt="2019-11-30T13:31:30.785" v="96"/>
          <ac:spMkLst>
            <pc:docMk/>
            <pc:sldMk cId="241407305" sldId="271"/>
            <ac:spMk id="3" creationId="{CEFF86C0-640E-4097-ADCA-97CFC667C805}"/>
          </ac:spMkLst>
        </pc:spChg>
        <pc:spChg chg="add mod">
          <ac:chgData name="Ирина Фролова" userId="647bfa103a1d7490" providerId="Windows Live" clId="Web-{CFA15C1A-ED9D-42E5-88D1-4EEDCF92273C}" dt="2019-11-30T13:31:35.972" v="97"/>
          <ac:spMkLst>
            <pc:docMk/>
            <pc:sldMk cId="241407305" sldId="271"/>
            <ac:spMk id="7" creationId="{9D7C33AD-C7E9-42E6-A334-AD930556D4FD}"/>
          </ac:spMkLst>
        </pc:spChg>
        <pc:picChg chg="add del mod ord">
          <ac:chgData name="Ирина Фролова" userId="647bfa103a1d7490" providerId="Windows Live" clId="Web-{CFA15C1A-ED9D-42E5-88D1-4EEDCF92273C}" dt="2019-11-30T13:31:35.972" v="97"/>
          <ac:picMkLst>
            <pc:docMk/>
            <pc:sldMk cId="241407305" sldId="271"/>
            <ac:picMk id="4" creationId="{F7ADF07B-6535-4A03-9927-4FF4CA595115}"/>
          </ac:picMkLst>
        </pc:picChg>
      </pc:sldChg>
    </pc:docChg>
  </pc:docChgLst>
  <pc:docChgLst>
    <pc:chgData name="Ирина Фролова" userId="647bfa103a1d7490" providerId="Windows Live" clId="Web-{6440438B-FF0C-4090-A69D-D4C8096CFD1B}"/>
    <pc:docChg chg="addSld modSld sldOrd">
      <pc:chgData name="Ирина Фролова" userId="647bfa103a1d7490" providerId="Windows Live" clId="Web-{6440438B-FF0C-4090-A69D-D4C8096CFD1B}" dt="2019-11-30T11:53:13.552" v="699" actId="20577"/>
      <pc:docMkLst>
        <pc:docMk/>
      </pc:docMkLst>
      <pc:sldChg chg="addSp delSp modSp mod setBg setClrOvrMap">
        <pc:chgData name="Ирина Фролова" userId="647bfa103a1d7490" providerId="Windows Live" clId="Web-{6440438B-FF0C-4090-A69D-D4C8096CFD1B}" dt="2019-11-30T10:08:56.302" v="566" actId="1076"/>
        <pc:sldMkLst>
          <pc:docMk/>
          <pc:sldMk cId="401567019" sldId="256"/>
        </pc:sldMkLst>
        <pc:spChg chg="mod">
          <ac:chgData name="Ирина Фролова" userId="647bfa103a1d7490" providerId="Windows Live" clId="Web-{6440438B-FF0C-4090-A69D-D4C8096CFD1B}" dt="2019-11-30T07:35:05.680" v="267" actId="20577"/>
          <ac:spMkLst>
            <pc:docMk/>
            <pc:sldMk cId="401567019" sldId="256"/>
            <ac:spMk id="2" creationId="{00000000-0000-0000-0000-000000000000}"/>
          </ac:spMkLst>
        </pc:spChg>
        <pc:spChg chg="mod">
          <ac:chgData name="Ирина Фролова" userId="647bfa103a1d7490" providerId="Windows Live" clId="Web-{6440438B-FF0C-4090-A69D-D4C8096CFD1B}" dt="2019-11-30T07:34:51.336" v="262"/>
          <ac:spMkLst>
            <pc:docMk/>
            <pc:sldMk cId="401567019" sldId="256"/>
            <ac:spMk id="3" creationId="{00000000-0000-0000-0000-000000000000}"/>
          </ac:spMkLst>
        </pc:spChg>
        <pc:spChg chg="add mod">
          <ac:chgData name="Ирина Фролова" userId="647bfa103a1d7490" providerId="Windows Live" clId="Web-{6440438B-FF0C-4090-A69D-D4C8096CFD1B}" dt="2019-11-30T10:08:56.302" v="566" actId="1076"/>
          <ac:spMkLst>
            <pc:docMk/>
            <pc:sldMk cId="401567019" sldId="256"/>
            <ac:spMk id="4" creationId="{F5A74CC0-0764-412C-83BD-C947E2267E78}"/>
          </ac:spMkLst>
        </pc:spChg>
        <pc:spChg chg="add del">
          <ac:chgData name="Ирина Фролова" userId="647bfa103a1d7490" providerId="Windows Live" clId="Web-{6440438B-FF0C-4090-A69D-D4C8096CFD1B}" dt="2019-11-30T07:34:51.336" v="262"/>
          <ac:spMkLst>
            <pc:docMk/>
            <pc:sldMk cId="401567019" sldId="256"/>
            <ac:spMk id="6" creationId="{117586EA-60FD-42F2-88A3-EA438310DB22}"/>
          </ac:spMkLst>
        </pc:spChg>
        <pc:spChg chg="add del">
          <ac:chgData name="Ирина Фролова" userId="647bfa103a1d7490" providerId="Windows Live" clId="Web-{6440438B-FF0C-4090-A69D-D4C8096CFD1B}" dt="2019-11-30T07:34:04.055" v="256"/>
          <ac:spMkLst>
            <pc:docMk/>
            <pc:sldMk cId="401567019" sldId="256"/>
            <ac:spMk id="9" creationId="{6B695AA2-4B70-477F-AF90-536B720A1343}"/>
          </ac:spMkLst>
        </pc:spChg>
        <pc:spChg chg="add del">
          <ac:chgData name="Ирина Фролова" userId="647bfa103a1d7490" providerId="Windows Live" clId="Web-{6440438B-FF0C-4090-A69D-D4C8096CFD1B}" dt="2019-11-30T07:34:51.336" v="262"/>
          <ac:spMkLst>
            <pc:docMk/>
            <pc:sldMk cId="401567019" sldId="256"/>
            <ac:spMk id="11" creationId="{02CC9D39-BB06-4AD7-A8E2-764CAEC2A7C3}"/>
          </ac:spMkLst>
        </pc:spChg>
        <pc:spChg chg="add del">
          <ac:chgData name="Ирина Фролова" userId="647bfa103a1d7490" providerId="Windows Live" clId="Web-{6440438B-FF0C-4090-A69D-D4C8096CFD1B}" dt="2019-11-30T07:34:51.336" v="262"/>
          <ac:spMkLst>
            <pc:docMk/>
            <pc:sldMk cId="401567019" sldId="256"/>
            <ac:spMk id="13" creationId="{C685FEC3-AC4E-4604-AAE1-BC317B8347D0}"/>
          </ac:spMkLst>
        </pc:spChg>
        <pc:spChg chg="add del">
          <ac:chgData name="Ирина Фролова" userId="647bfa103a1d7490" providerId="Windows Live" clId="Web-{6440438B-FF0C-4090-A69D-D4C8096CFD1B}" dt="2019-11-30T07:34:44.133" v="260"/>
          <ac:spMkLst>
            <pc:docMk/>
            <pc:sldMk cId="401567019" sldId="256"/>
            <ac:spMk id="23" creationId="{117586EA-60FD-42F2-88A3-EA438310DB22}"/>
          </ac:spMkLst>
        </pc:spChg>
        <pc:spChg chg="add del">
          <ac:chgData name="Ирина Фролова" userId="647bfa103a1d7490" providerId="Windows Live" clId="Web-{6440438B-FF0C-4090-A69D-D4C8096CFD1B}" dt="2019-11-30T07:34:44.133" v="260"/>
          <ac:spMkLst>
            <pc:docMk/>
            <pc:sldMk cId="401567019" sldId="256"/>
            <ac:spMk id="25" creationId="{02CC9D39-BB06-4AD7-A8E2-764CAEC2A7C3}"/>
          </ac:spMkLst>
        </pc:spChg>
        <pc:spChg chg="add del">
          <ac:chgData name="Ирина Фролова" userId="647bfa103a1d7490" providerId="Windows Live" clId="Web-{6440438B-FF0C-4090-A69D-D4C8096CFD1B}" dt="2019-11-30T07:34:44.133" v="260"/>
          <ac:spMkLst>
            <pc:docMk/>
            <pc:sldMk cId="401567019" sldId="256"/>
            <ac:spMk id="27" creationId="{C685FEC3-AC4E-4604-AAE1-BC317B8347D0}"/>
          </ac:spMkLst>
        </pc:spChg>
        <pc:grpChg chg="add del">
          <ac:chgData name="Ирина Фролова" userId="647bfa103a1d7490" providerId="Windows Live" clId="Web-{6440438B-FF0C-4090-A69D-D4C8096CFD1B}" dt="2019-11-30T07:34:51.336" v="262"/>
          <ac:grpSpMkLst>
            <pc:docMk/>
            <pc:sldMk cId="401567019" sldId="256"/>
            <ac:grpSpMk id="15" creationId="{42C8672C-C7ED-40AB-AF9B-4586C5F37F54}"/>
          </ac:grpSpMkLst>
        </pc:grpChg>
        <pc:grpChg chg="add del">
          <ac:chgData name="Ирина Фролова" userId="647bfa103a1d7490" providerId="Windows Live" clId="Web-{6440438B-FF0C-4090-A69D-D4C8096CFD1B}" dt="2019-11-30T07:34:44.133" v="260"/>
          <ac:grpSpMkLst>
            <pc:docMk/>
            <pc:sldMk cId="401567019" sldId="256"/>
            <ac:grpSpMk id="29" creationId="{42C8672C-C7ED-40AB-AF9B-4586C5F37F54}"/>
          </ac:grpSpMkLst>
        </pc:grpChg>
        <pc:picChg chg="add del mod ord">
          <ac:chgData name="Ирина Фролова" userId="647bfa103a1d7490" providerId="Windows Live" clId="Web-{6440438B-FF0C-4090-A69D-D4C8096CFD1B}" dt="2019-11-30T08:31:34.563" v="386"/>
          <ac:picMkLst>
            <pc:docMk/>
            <pc:sldMk cId="401567019" sldId="256"/>
            <ac:picMk id="4" creationId="{9D9BA5BD-B5C6-4AF8-97B8-5BFA943610FE}"/>
          </ac:picMkLst>
        </pc:picChg>
        <pc:picChg chg="add mod">
          <ac:chgData name="Ирина Фролова" userId="647bfa103a1d7490" providerId="Windows Live" clId="Web-{6440438B-FF0C-4090-A69D-D4C8096CFD1B}" dt="2019-11-30T08:31:47.438" v="389" actId="1076"/>
          <ac:picMkLst>
            <pc:docMk/>
            <pc:sldMk cId="401567019" sldId="256"/>
            <ac:picMk id="7" creationId="{358940CE-7433-47AC-B867-54404DBF6BA2}"/>
          </ac:picMkLst>
        </pc:picChg>
      </pc:sldChg>
      <pc:sldChg chg="addSp delSp modSp new mod setBg setClrOvrMap">
        <pc:chgData name="Ирина Фролова" userId="647bfa103a1d7490" providerId="Windows Live" clId="Web-{6440438B-FF0C-4090-A69D-D4C8096CFD1B}" dt="2019-11-30T07:56:14.581" v="316" actId="20577"/>
        <pc:sldMkLst>
          <pc:docMk/>
          <pc:sldMk cId="315959380" sldId="257"/>
        </pc:sldMkLst>
        <pc:spChg chg="mod ord">
          <ac:chgData name="Ирина Фролова" userId="647bfa103a1d7490" providerId="Windows Live" clId="Web-{6440438B-FF0C-4090-A69D-D4C8096CFD1B}" dt="2019-11-30T07:56:14.581" v="316" actId="20577"/>
          <ac:spMkLst>
            <pc:docMk/>
            <pc:sldMk cId="315959380" sldId="257"/>
            <ac:spMk id="2" creationId="{BFAB310C-7D44-4E3C-B2BF-0BB8F50FB0B7}"/>
          </ac:spMkLst>
        </pc:spChg>
        <pc:spChg chg="del">
          <ac:chgData name="Ирина Фролова" userId="647bfa103a1d7490" providerId="Windows Live" clId="Web-{6440438B-FF0C-4090-A69D-D4C8096CFD1B}" dt="2019-11-30T07:48:45.184" v="270"/>
          <ac:spMkLst>
            <pc:docMk/>
            <pc:sldMk cId="315959380" sldId="257"/>
            <ac:spMk id="3" creationId="{8ABFA220-5D8F-4276-936A-5E0573890F46}"/>
          </ac:spMkLst>
        </pc:spChg>
        <pc:spChg chg="add del">
          <ac:chgData name="Ирина Фролова" userId="647bfa103a1d7490" providerId="Windows Live" clId="Web-{6440438B-FF0C-4090-A69D-D4C8096CFD1B}" dt="2019-11-30T07:55:12.062" v="305"/>
          <ac:spMkLst>
            <pc:docMk/>
            <pc:sldMk cId="315959380" sldId="257"/>
            <ac:spMk id="11" creationId="{1E5E4503-CC62-4DA9-9121-0A15719984CE}"/>
          </ac:spMkLst>
        </pc:spChg>
        <pc:spChg chg="add del">
          <ac:chgData name="Ирина Фролова" userId="647bfa103a1d7490" providerId="Windows Live" clId="Web-{6440438B-FF0C-4090-A69D-D4C8096CFD1B}" dt="2019-11-30T07:55:12.062" v="305"/>
          <ac:spMkLst>
            <pc:docMk/>
            <pc:sldMk cId="315959380" sldId="257"/>
            <ac:spMk id="13" creationId="{D8D61A1B-3C4C-4F0E-965F-15837624CF5B}"/>
          </ac:spMkLst>
        </pc:spChg>
        <pc:spChg chg="add del">
          <ac:chgData name="Ирина Фролова" userId="647bfa103a1d7490" providerId="Windows Live" clId="Web-{6440438B-FF0C-4090-A69D-D4C8096CFD1B}" dt="2019-11-30T07:55:12.062" v="305"/>
          <ac:spMkLst>
            <pc:docMk/>
            <pc:sldMk cId="315959380" sldId="257"/>
            <ac:spMk id="15" creationId="{00E56243-9701-44E8-8A92-319433305195}"/>
          </ac:spMkLst>
        </pc:spChg>
        <pc:spChg chg="add del">
          <ac:chgData name="Ирина Фролова" userId="647bfa103a1d7490" providerId="Windows Live" clId="Web-{6440438B-FF0C-4090-A69D-D4C8096CFD1B}" dt="2019-11-30T07:55:12.062" v="305"/>
          <ac:spMkLst>
            <pc:docMk/>
            <pc:sldMk cId="315959380" sldId="257"/>
            <ac:spMk id="17" creationId="{5B1F1915-E076-48EB-BB4A-EE9808EB40CB}"/>
          </ac:spMkLst>
        </pc:spChg>
        <pc:spChg chg="add del">
          <ac:chgData name="Ирина Фролова" userId="647bfa103a1d7490" providerId="Windows Live" clId="Web-{6440438B-FF0C-4090-A69D-D4C8096CFD1B}" dt="2019-11-30T07:55:12.062" v="305"/>
          <ac:spMkLst>
            <pc:docMk/>
            <pc:sldMk cId="315959380" sldId="257"/>
            <ac:spMk id="19" creationId="{C946306D-5ADD-463A-949A-DEEBA39D70DC}"/>
          </ac:spMkLst>
        </pc:spChg>
        <pc:spChg chg="add del">
          <ac:chgData name="Ирина Фролова" userId="647bfa103a1d7490" providerId="Windows Live" clId="Web-{6440438B-FF0C-4090-A69D-D4C8096CFD1B}" dt="2019-11-30T07:55:12.062" v="305"/>
          <ac:spMkLst>
            <pc:docMk/>
            <pc:sldMk cId="315959380" sldId="257"/>
            <ac:spMk id="21" creationId="{9180D5DB-9658-40A6-A418-7C69982226F4}"/>
          </ac:spMkLst>
        </pc:spChg>
        <pc:spChg chg="add">
          <ac:chgData name="Ирина Фролова" userId="647bfa103a1d7490" providerId="Windows Live" clId="Web-{6440438B-FF0C-4090-A69D-D4C8096CFD1B}" dt="2019-11-30T07:55:12.062" v="305"/>
          <ac:spMkLst>
            <pc:docMk/>
            <pc:sldMk cId="315959380" sldId="257"/>
            <ac:spMk id="28" creationId="{1E5E4503-CC62-4DA9-9121-0A15719984CE}"/>
          </ac:spMkLst>
        </pc:spChg>
        <pc:spChg chg="add">
          <ac:chgData name="Ирина Фролова" userId="647bfa103a1d7490" providerId="Windows Live" clId="Web-{6440438B-FF0C-4090-A69D-D4C8096CFD1B}" dt="2019-11-30T07:55:12.062" v="305"/>
          <ac:spMkLst>
            <pc:docMk/>
            <pc:sldMk cId="315959380" sldId="257"/>
            <ac:spMk id="29" creationId="{D8D61A1B-3C4C-4F0E-965F-15837624CF5B}"/>
          </ac:spMkLst>
        </pc:spChg>
        <pc:spChg chg="add">
          <ac:chgData name="Ирина Фролова" userId="647bfa103a1d7490" providerId="Windows Live" clId="Web-{6440438B-FF0C-4090-A69D-D4C8096CFD1B}" dt="2019-11-30T07:55:12.062" v="305"/>
          <ac:spMkLst>
            <pc:docMk/>
            <pc:sldMk cId="315959380" sldId="257"/>
            <ac:spMk id="30" creationId="{00E56243-9701-44E8-8A92-319433305195}"/>
          </ac:spMkLst>
        </pc:spChg>
        <pc:spChg chg="add del">
          <ac:chgData name="Ирина Фролова" userId="647bfa103a1d7490" providerId="Windows Live" clId="Web-{6440438B-FF0C-4090-A69D-D4C8096CFD1B}" dt="2019-11-30T07:55:12.031" v="304"/>
          <ac:spMkLst>
            <pc:docMk/>
            <pc:sldMk cId="315959380" sldId="257"/>
            <ac:spMk id="31" creationId="{1BB1D3B0-1E2E-48E2-ACCC-EE147A9A0CE0}"/>
          </ac:spMkLst>
        </pc:spChg>
        <pc:spChg chg="add">
          <ac:chgData name="Ирина Фролова" userId="647bfa103a1d7490" providerId="Windows Live" clId="Web-{6440438B-FF0C-4090-A69D-D4C8096CFD1B}" dt="2019-11-30T07:55:12.062" v="305"/>
          <ac:spMkLst>
            <pc:docMk/>
            <pc:sldMk cId="315959380" sldId="257"/>
            <ac:spMk id="32" creationId="{5B1F1915-E076-48EB-BB4A-EE9808EB40CB}"/>
          </ac:spMkLst>
        </pc:spChg>
        <pc:spChg chg="add del">
          <ac:chgData name="Ирина Фролова" userId="647bfa103a1d7490" providerId="Windows Live" clId="Web-{6440438B-FF0C-4090-A69D-D4C8096CFD1B}" dt="2019-11-30T07:55:12.031" v="304"/>
          <ac:spMkLst>
            <pc:docMk/>
            <pc:sldMk cId="315959380" sldId="257"/>
            <ac:spMk id="33" creationId="{4BB8B191-5BC6-486A-8E6E-13B1C9EEE83D}"/>
          </ac:spMkLst>
        </pc:spChg>
        <pc:spChg chg="add">
          <ac:chgData name="Ирина Фролова" userId="647bfa103a1d7490" providerId="Windows Live" clId="Web-{6440438B-FF0C-4090-A69D-D4C8096CFD1B}" dt="2019-11-30T07:55:12.062" v="305"/>
          <ac:spMkLst>
            <pc:docMk/>
            <pc:sldMk cId="315959380" sldId="257"/>
            <ac:spMk id="34" creationId="{C946306D-5ADD-463A-949A-DEEBA39D70DC}"/>
          </ac:spMkLst>
        </pc:spChg>
        <pc:spChg chg="add del">
          <ac:chgData name="Ирина Фролова" userId="647bfa103a1d7490" providerId="Windows Live" clId="Web-{6440438B-FF0C-4090-A69D-D4C8096CFD1B}" dt="2019-11-30T07:55:12.031" v="304"/>
          <ac:spMkLst>
            <pc:docMk/>
            <pc:sldMk cId="315959380" sldId="257"/>
            <ac:spMk id="35" creationId="{06E3DE27-4115-4B5D-A9DB-3C7CDC82B121}"/>
          </ac:spMkLst>
        </pc:spChg>
        <pc:spChg chg="add">
          <ac:chgData name="Ирина Фролова" userId="647bfa103a1d7490" providerId="Windows Live" clId="Web-{6440438B-FF0C-4090-A69D-D4C8096CFD1B}" dt="2019-11-30T07:55:12.062" v="305"/>
          <ac:spMkLst>
            <pc:docMk/>
            <pc:sldMk cId="315959380" sldId="257"/>
            <ac:spMk id="36" creationId="{9180D5DB-9658-40A6-A418-7C69982226F4}"/>
          </ac:spMkLst>
        </pc:spChg>
        <pc:spChg chg="add del">
          <ac:chgData name="Ирина Фролова" userId="647bfa103a1d7490" providerId="Windows Live" clId="Web-{6440438B-FF0C-4090-A69D-D4C8096CFD1B}" dt="2019-11-30T07:55:12.031" v="304"/>
          <ac:spMkLst>
            <pc:docMk/>
            <pc:sldMk cId="315959380" sldId="257"/>
            <ac:spMk id="37" creationId="{AA5196B7-638B-4DC2-897C-9F49E9D46FD9}"/>
          </ac:spMkLst>
        </pc:spChg>
        <pc:spChg chg="add del">
          <ac:chgData name="Ирина Фролова" userId="647bfa103a1d7490" providerId="Windows Live" clId="Web-{6440438B-FF0C-4090-A69D-D4C8096CFD1B}" dt="2019-11-30T07:55:12.031" v="304"/>
          <ac:spMkLst>
            <pc:docMk/>
            <pc:sldMk cId="315959380" sldId="257"/>
            <ac:spMk id="39" creationId="{EE997D3B-4ECD-4397-A989-D5882BB322B6}"/>
          </ac:spMkLst>
        </pc:spChg>
        <pc:spChg chg="add del">
          <ac:chgData name="Ирина Фролова" userId="647bfa103a1d7490" providerId="Windows Live" clId="Web-{6440438B-FF0C-4090-A69D-D4C8096CFD1B}" dt="2019-11-30T07:55:12.031" v="304"/>
          <ac:spMkLst>
            <pc:docMk/>
            <pc:sldMk cId="315959380" sldId="257"/>
            <ac:spMk id="41" creationId="{DBAE429C-3A94-4C39-B88C-596F1E4C0AB0}"/>
          </ac:spMkLst>
        </pc:spChg>
        <pc:spChg chg="add del">
          <ac:chgData name="Ирина Фролова" userId="647bfa103a1d7490" providerId="Windows Live" clId="Web-{6440438B-FF0C-4090-A69D-D4C8096CFD1B}" dt="2019-11-30T07:55:12.031" v="304"/>
          <ac:spMkLst>
            <pc:docMk/>
            <pc:sldMk cId="315959380" sldId="257"/>
            <ac:spMk id="43" creationId="{FBEA2C8A-CA20-494E-8DAA-985E842EDB7F}"/>
          </ac:spMkLst>
        </pc:spChg>
        <pc:grpChg chg="add del">
          <ac:chgData name="Ирина Фролова" userId="647bfa103a1d7490" providerId="Windows Live" clId="Web-{6440438B-FF0C-4090-A69D-D4C8096CFD1B}" dt="2019-11-30T07:55:12.062" v="305"/>
          <ac:grpSpMkLst>
            <pc:docMk/>
            <pc:sldMk cId="315959380" sldId="257"/>
            <ac:grpSpMk id="23" creationId="{632810AB-1783-4EC2-BA98-A04B50D03855}"/>
          </ac:grpSpMkLst>
        </pc:grpChg>
        <pc:grpChg chg="add">
          <ac:chgData name="Ирина Фролова" userId="647bfa103a1d7490" providerId="Windows Live" clId="Web-{6440438B-FF0C-4090-A69D-D4C8096CFD1B}" dt="2019-11-30T07:55:12.062" v="305"/>
          <ac:grpSpMkLst>
            <pc:docMk/>
            <pc:sldMk cId="315959380" sldId="257"/>
            <ac:grpSpMk id="38" creationId="{632810AB-1783-4EC2-BA98-A04B50D03855}"/>
          </ac:grpSpMkLst>
        </pc:grpChg>
        <pc:picChg chg="add mod ord">
          <ac:chgData name="Ирина Фролова" userId="647bfa103a1d7490" providerId="Windows Live" clId="Web-{6440438B-FF0C-4090-A69D-D4C8096CFD1B}" dt="2019-11-30T07:55:12.031" v="304"/>
          <ac:picMkLst>
            <pc:docMk/>
            <pc:sldMk cId="315959380" sldId="257"/>
            <ac:picMk id="4" creationId="{93C2D60C-F56D-462B-9B24-F66879CAAC46}"/>
          </ac:picMkLst>
        </pc:picChg>
        <pc:picChg chg="add mod ord">
          <ac:chgData name="Ирина Фролова" userId="647bfa103a1d7490" providerId="Windows Live" clId="Web-{6440438B-FF0C-4090-A69D-D4C8096CFD1B}" dt="2019-11-30T07:55:12.062" v="305"/>
          <ac:picMkLst>
            <pc:docMk/>
            <pc:sldMk cId="315959380" sldId="257"/>
            <ac:picMk id="6" creationId="{CE41A3CF-D5AC-47ED-98CD-DE67F10DFCEE}"/>
          </ac:picMkLst>
        </pc:picChg>
      </pc:sldChg>
      <pc:sldChg chg="addSp delSp modSp new mod ord setBg">
        <pc:chgData name="Ирина Фролова" userId="647bfa103a1d7490" providerId="Windows Live" clId="Web-{6440438B-FF0C-4090-A69D-D4C8096CFD1B}" dt="2019-11-30T08:45:17.288" v="410" actId="14100"/>
        <pc:sldMkLst>
          <pc:docMk/>
          <pc:sldMk cId="346660350" sldId="258"/>
        </pc:sldMkLst>
        <pc:spChg chg="mod ord">
          <ac:chgData name="Ирина Фролова" userId="647bfa103a1d7490" providerId="Windows Live" clId="Web-{6440438B-FF0C-4090-A69D-D4C8096CFD1B}" dt="2019-11-30T08:45:17.288" v="410" actId="14100"/>
          <ac:spMkLst>
            <pc:docMk/>
            <pc:sldMk cId="346660350" sldId="258"/>
            <ac:spMk id="2" creationId="{9632C90B-158D-470C-A195-9E1302CEB597}"/>
          </ac:spMkLst>
        </pc:spChg>
        <pc:spChg chg="del">
          <ac:chgData name="Ирина Фролова" userId="647bfa103a1d7490" providerId="Windows Live" clId="Web-{6440438B-FF0C-4090-A69D-D4C8096CFD1B}" dt="2019-11-30T07:51:31.279" v="278"/>
          <ac:spMkLst>
            <pc:docMk/>
            <pc:sldMk cId="346660350" sldId="258"/>
            <ac:spMk id="3" creationId="{03B34C79-C78D-4373-B65B-E8E3614CBA8F}"/>
          </ac:spMkLst>
        </pc:spChg>
        <pc:spChg chg="add del mod">
          <ac:chgData name="Ирина Фролова" userId="647bfa103a1d7490" providerId="Windows Live" clId="Web-{6440438B-FF0C-4090-A69D-D4C8096CFD1B}" dt="2019-11-30T08:39:44.536" v="391"/>
          <ac:spMkLst>
            <pc:docMk/>
            <pc:sldMk cId="346660350" sldId="258"/>
            <ac:spMk id="7" creationId="{CAD45C46-FA0B-44DE-BF85-4CE20EED0D63}"/>
          </ac:spMkLst>
        </pc:spChg>
        <pc:spChg chg="add">
          <ac:chgData name="Ирина Фролова" userId="647bfa103a1d7490" providerId="Windows Live" clId="Web-{6440438B-FF0C-4090-A69D-D4C8096CFD1B}" dt="2019-11-30T08:42:58.303" v="400"/>
          <ac:spMkLst>
            <pc:docMk/>
            <pc:sldMk cId="346660350" sldId="258"/>
            <ac:spMk id="17" creationId="{1E5E4503-CC62-4DA9-9121-0A15719984CE}"/>
          </ac:spMkLst>
        </pc:spChg>
        <pc:spChg chg="add">
          <ac:chgData name="Ирина Фролова" userId="647bfa103a1d7490" providerId="Windows Live" clId="Web-{6440438B-FF0C-4090-A69D-D4C8096CFD1B}" dt="2019-11-30T08:42:58.303" v="400"/>
          <ac:spMkLst>
            <pc:docMk/>
            <pc:sldMk cId="346660350" sldId="258"/>
            <ac:spMk id="19" creationId="{D8D61A1B-3C4C-4F0E-965F-15837624CF5B}"/>
          </ac:spMkLst>
        </pc:spChg>
        <pc:spChg chg="add">
          <ac:chgData name="Ирина Фролова" userId="647bfa103a1d7490" providerId="Windows Live" clId="Web-{6440438B-FF0C-4090-A69D-D4C8096CFD1B}" dt="2019-11-30T08:42:58.303" v="400"/>
          <ac:spMkLst>
            <pc:docMk/>
            <pc:sldMk cId="346660350" sldId="258"/>
            <ac:spMk id="21" creationId="{00E56243-9701-44E8-8A92-319433305195}"/>
          </ac:spMkLst>
        </pc:spChg>
        <pc:spChg chg="add">
          <ac:chgData name="Ирина Фролова" userId="647bfa103a1d7490" providerId="Windows Live" clId="Web-{6440438B-FF0C-4090-A69D-D4C8096CFD1B}" dt="2019-11-30T08:42:58.303" v="400"/>
          <ac:spMkLst>
            <pc:docMk/>
            <pc:sldMk cId="346660350" sldId="258"/>
            <ac:spMk id="23" creationId="{5B1F1915-E076-48EB-BB4A-EE9808EB40CB}"/>
          </ac:spMkLst>
        </pc:spChg>
        <pc:spChg chg="add">
          <ac:chgData name="Ирина Фролова" userId="647bfa103a1d7490" providerId="Windows Live" clId="Web-{6440438B-FF0C-4090-A69D-D4C8096CFD1B}" dt="2019-11-30T08:42:58.303" v="400"/>
          <ac:spMkLst>
            <pc:docMk/>
            <pc:sldMk cId="346660350" sldId="258"/>
            <ac:spMk id="25" creationId="{3D2D677F-100E-4894-8088-FEF4C257633A}"/>
          </ac:spMkLst>
        </pc:spChg>
        <pc:spChg chg="add">
          <ac:chgData name="Ирина Фролова" userId="647bfa103a1d7490" providerId="Windows Live" clId="Web-{6440438B-FF0C-4090-A69D-D4C8096CFD1B}" dt="2019-11-30T08:42:58.303" v="400"/>
          <ac:spMkLst>
            <pc:docMk/>
            <pc:sldMk cId="346660350" sldId="258"/>
            <ac:spMk id="27" creationId="{00893BA2-BE7F-4E83-B8FC-9F91F2C7A0F5}"/>
          </ac:spMkLst>
        </pc:spChg>
        <pc:spChg chg="add">
          <ac:chgData name="Ирина Фролова" userId="647bfa103a1d7490" providerId="Windows Live" clId="Web-{6440438B-FF0C-4090-A69D-D4C8096CFD1B}" dt="2019-11-30T08:42:58.303" v="400"/>
          <ac:spMkLst>
            <pc:docMk/>
            <pc:sldMk cId="346660350" sldId="258"/>
            <ac:spMk id="29" creationId="{8BBB5A80-F542-486D-B054-EFE4B916A88D}"/>
          </ac:spMkLst>
        </pc:spChg>
        <pc:picChg chg="add del mod ord">
          <ac:chgData name="Ирина Фролова" userId="647bfa103a1d7490" providerId="Windows Live" clId="Web-{6440438B-FF0C-4090-A69D-D4C8096CFD1B}" dt="2019-11-30T08:08:20.748" v="364"/>
          <ac:picMkLst>
            <pc:docMk/>
            <pc:sldMk cId="346660350" sldId="258"/>
            <ac:picMk id="4" creationId="{2A22B0FA-D0DD-4F07-A15B-2C87B0AFC841}"/>
          </ac:picMkLst>
        </pc:picChg>
        <pc:picChg chg="add mod ord">
          <ac:chgData name="Ирина Фролова" userId="647bfa103a1d7490" providerId="Windows Live" clId="Web-{6440438B-FF0C-4090-A69D-D4C8096CFD1B}" dt="2019-11-30T08:42:58.303" v="400"/>
          <ac:picMkLst>
            <pc:docMk/>
            <pc:sldMk cId="346660350" sldId="258"/>
            <ac:picMk id="8" creationId="{7D842EDE-9739-405E-A0F1-35CEF84EC579}"/>
          </ac:picMkLst>
        </pc:picChg>
        <pc:picChg chg="add del mod">
          <ac:chgData name="Ирина Фролова" userId="647bfa103a1d7490" providerId="Windows Live" clId="Web-{6440438B-FF0C-4090-A69D-D4C8096CFD1B}" dt="2019-11-30T08:40:02.864" v="394"/>
          <ac:picMkLst>
            <pc:docMk/>
            <pc:sldMk cId="346660350" sldId="258"/>
            <ac:picMk id="10" creationId="{7F735F16-3EB8-451E-AB18-CE1FD61AA741}"/>
          </ac:picMkLst>
        </pc:picChg>
        <pc:picChg chg="add mod">
          <ac:chgData name="Ирина Фролова" userId="647bfa103a1d7490" providerId="Windows Live" clId="Web-{6440438B-FF0C-4090-A69D-D4C8096CFD1B}" dt="2019-11-30T08:42:58.303" v="400"/>
          <ac:picMkLst>
            <pc:docMk/>
            <pc:sldMk cId="346660350" sldId="258"/>
            <ac:picMk id="12" creationId="{6AB9F9E3-3581-48C0-B303-A6FF4BD98F3D}"/>
          </ac:picMkLst>
        </pc:picChg>
      </pc:sldChg>
      <pc:sldChg chg="addSp delSp modSp new mod ord setBg setClrOvrMap">
        <pc:chgData name="Ирина Фролова" userId="647bfa103a1d7490" providerId="Windows Live" clId="Web-{6440438B-FF0C-4090-A69D-D4C8096CFD1B}" dt="2019-11-30T08:25:06.006" v="377" actId="14100"/>
        <pc:sldMkLst>
          <pc:docMk/>
          <pc:sldMk cId="3421618888" sldId="259"/>
        </pc:sldMkLst>
        <pc:spChg chg="mod ord">
          <ac:chgData name="Ирина Фролова" userId="647bfa103a1d7490" providerId="Windows Live" clId="Web-{6440438B-FF0C-4090-A69D-D4C8096CFD1B}" dt="2019-11-30T08:25:06.006" v="377" actId="14100"/>
          <ac:spMkLst>
            <pc:docMk/>
            <pc:sldMk cId="3421618888" sldId="259"/>
            <ac:spMk id="2" creationId="{98594979-A41F-4168-BE89-C0A78A8B04E6}"/>
          </ac:spMkLst>
        </pc:spChg>
        <pc:spChg chg="del">
          <ac:chgData name="Ирина Фролова" userId="647bfa103a1d7490" providerId="Windows Live" clId="Web-{6440438B-FF0C-4090-A69D-D4C8096CFD1B}" dt="2019-11-30T07:52:09.951" v="284"/>
          <ac:spMkLst>
            <pc:docMk/>
            <pc:sldMk cId="3421618888" sldId="259"/>
            <ac:spMk id="3" creationId="{E22C53EE-A3A9-47B7-B24D-FE8BE2D8F4A0}"/>
          </ac:spMkLst>
        </pc:spChg>
        <pc:spChg chg="add del mod">
          <ac:chgData name="Ирина Фролова" userId="647bfa103a1d7490" providerId="Windows Live" clId="Web-{6440438B-FF0C-4090-A69D-D4C8096CFD1B}" dt="2019-11-30T08:05:17.179" v="358"/>
          <ac:spMkLst>
            <pc:docMk/>
            <pc:sldMk cId="3421618888" sldId="259"/>
            <ac:spMk id="7" creationId="{FD37424E-6222-43E3-978F-CA691C06E7D3}"/>
          </ac:spMkLst>
        </pc:spChg>
        <pc:spChg chg="add del">
          <ac:chgData name="Ирина Фролова" userId="647bfa103a1d7490" providerId="Windows Live" clId="Web-{6440438B-FF0C-4090-A69D-D4C8096CFD1B}" dt="2019-11-30T08:09:17.311" v="371"/>
          <ac:spMkLst>
            <pc:docMk/>
            <pc:sldMk cId="3421618888" sldId="259"/>
            <ac:spMk id="12" creationId="{B1ACEF87-056E-4E77-899B-9E9A04E9B574}"/>
          </ac:spMkLst>
        </pc:spChg>
        <pc:spChg chg="add del">
          <ac:chgData name="Ирина Фролова" userId="647bfa103a1d7490" providerId="Windows Live" clId="Web-{6440438B-FF0C-4090-A69D-D4C8096CFD1B}" dt="2019-11-30T08:09:17.311" v="371"/>
          <ac:spMkLst>
            <pc:docMk/>
            <pc:sldMk cId="3421618888" sldId="259"/>
            <ac:spMk id="13" creationId="{DD0C6C3A-73B1-4E33-AD0D-8BCD35B714CD}"/>
          </ac:spMkLst>
        </pc:spChg>
        <pc:spChg chg="add del">
          <ac:chgData name="Ирина Фролова" userId="647bfa103a1d7490" providerId="Windows Live" clId="Web-{6440438B-FF0C-4090-A69D-D4C8096CFD1B}" dt="2019-11-30T08:09:17.311" v="371"/>
          <ac:spMkLst>
            <pc:docMk/>
            <pc:sldMk cId="3421618888" sldId="259"/>
            <ac:spMk id="14" creationId="{B117A95E-C18D-4E5F-8AEE-6455FF7657EE}"/>
          </ac:spMkLst>
        </pc:spChg>
        <pc:spChg chg="add del">
          <ac:chgData name="Ирина Фролова" userId="647bfa103a1d7490" providerId="Windows Live" clId="Web-{6440438B-FF0C-4090-A69D-D4C8096CFD1B}" dt="2019-11-30T08:09:07.530" v="369"/>
          <ac:spMkLst>
            <pc:docMk/>
            <pc:sldMk cId="3421618888" sldId="259"/>
            <ac:spMk id="15" creationId="{1E5E4503-CC62-4DA9-9121-0A15719984CE}"/>
          </ac:spMkLst>
        </pc:spChg>
        <pc:spChg chg="add del">
          <ac:chgData name="Ирина Фролова" userId="647bfa103a1d7490" providerId="Windows Live" clId="Web-{6440438B-FF0C-4090-A69D-D4C8096CFD1B}" dt="2019-11-30T08:09:17.311" v="371"/>
          <ac:spMkLst>
            <pc:docMk/>
            <pc:sldMk cId="3421618888" sldId="259"/>
            <ac:spMk id="16" creationId="{303022F3-BFF5-4104-AE9A-399949DAFC26}"/>
          </ac:spMkLst>
        </pc:spChg>
        <pc:spChg chg="add del">
          <ac:chgData name="Ирина Фролова" userId="647bfa103a1d7490" providerId="Windows Live" clId="Web-{6440438B-FF0C-4090-A69D-D4C8096CFD1B}" dt="2019-11-30T08:09:07.530" v="369"/>
          <ac:spMkLst>
            <pc:docMk/>
            <pc:sldMk cId="3421618888" sldId="259"/>
            <ac:spMk id="17" creationId="{D8D61A1B-3C4C-4F0E-965F-15837624CF5B}"/>
          </ac:spMkLst>
        </pc:spChg>
        <pc:spChg chg="add">
          <ac:chgData name="Ирина Фролова" userId="647bfa103a1d7490" providerId="Windows Live" clId="Web-{6440438B-FF0C-4090-A69D-D4C8096CFD1B}" dt="2019-11-30T08:09:17.327" v="372"/>
          <ac:spMkLst>
            <pc:docMk/>
            <pc:sldMk cId="3421618888" sldId="259"/>
            <ac:spMk id="18" creationId="{1E5E4503-CC62-4DA9-9121-0A15719984CE}"/>
          </ac:spMkLst>
        </pc:spChg>
        <pc:spChg chg="add del">
          <ac:chgData name="Ирина Фролова" userId="647bfa103a1d7490" providerId="Windows Live" clId="Web-{6440438B-FF0C-4090-A69D-D4C8096CFD1B}" dt="2019-11-30T08:09:07.530" v="369"/>
          <ac:spMkLst>
            <pc:docMk/>
            <pc:sldMk cId="3421618888" sldId="259"/>
            <ac:spMk id="19" creationId="{00E56243-9701-44E8-8A92-319433305195}"/>
          </ac:spMkLst>
        </pc:spChg>
        <pc:spChg chg="add">
          <ac:chgData name="Ирина Фролова" userId="647bfa103a1d7490" providerId="Windows Live" clId="Web-{6440438B-FF0C-4090-A69D-D4C8096CFD1B}" dt="2019-11-30T08:09:17.327" v="372"/>
          <ac:spMkLst>
            <pc:docMk/>
            <pc:sldMk cId="3421618888" sldId="259"/>
            <ac:spMk id="20" creationId="{D8D61A1B-3C4C-4F0E-965F-15837624CF5B}"/>
          </ac:spMkLst>
        </pc:spChg>
        <pc:spChg chg="add del">
          <ac:chgData name="Ирина Фролова" userId="647bfa103a1d7490" providerId="Windows Live" clId="Web-{6440438B-FF0C-4090-A69D-D4C8096CFD1B}" dt="2019-11-30T08:09:07.530" v="369"/>
          <ac:spMkLst>
            <pc:docMk/>
            <pc:sldMk cId="3421618888" sldId="259"/>
            <ac:spMk id="21" creationId="{5B1F1915-E076-48EB-BB4A-EE9808EB40CB}"/>
          </ac:spMkLst>
        </pc:spChg>
        <pc:spChg chg="add">
          <ac:chgData name="Ирина Фролова" userId="647bfa103a1d7490" providerId="Windows Live" clId="Web-{6440438B-FF0C-4090-A69D-D4C8096CFD1B}" dt="2019-11-30T08:09:17.327" v="372"/>
          <ac:spMkLst>
            <pc:docMk/>
            <pc:sldMk cId="3421618888" sldId="259"/>
            <ac:spMk id="22" creationId="{00E56243-9701-44E8-8A92-319433305195}"/>
          </ac:spMkLst>
        </pc:spChg>
        <pc:spChg chg="add del">
          <ac:chgData name="Ирина Фролова" userId="647bfa103a1d7490" providerId="Windows Live" clId="Web-{6440438B-FF0C-4090-A69D-D4C8096CFD1B}" dt="2019-11-30T08:09:07.530" v="369"/>
          <ac:spMkLst>
            <pc:docMk/>
            <pc:sldMk cId="3421618888" sldId="259"/>
            <ac:spMk id="23" creationId="{3D2D677F-100E-4894-8088-FEF4C257633A}"/>
          </ac:spMkLst>
        </pc:spChg>
        <pc:spChg chg="add">
          <ac:chgData name="Ирина Фролова" userId="647bfa103a1d7490" providerId="Windows Live" clId="Web-{6440438B-FF0C-4090-A69D-D4C8096CFD1B}" dt="2019-11-30T08:09:17.327" v="372"/>
          <ac:spMkLst>
            <pc:docMk/>
            <pc:sldMk cId="3421618888" sldId="259"/>
            <ac:spMk id="24" creationId="{5B1F1915-E076-48EB-BB4A-EE9808EB40CB}"/>
          </ac:spMkLst>
        </pc:spChg>
        <pc:spChg chg="add del">
          <ac:chgData name="Ирина Фролова" userId="647bfa103a1d7490" providerId="Windows Live" clId="Web-{6440438B-FF0C-4090-A69D-D4C8096CFD1B}" dt="2019-11-30T08:09:07.530" v="369"/>
          <ac:spMkLst>
            <pc:docMk/>
            <pc:sldMk cId="3421618888" sldId="259"/>
            <ac:spMk id="25" creationId="{00893BA2-BE7F-4E83-B8FC-9F91F2C7A0F5}"/>
          </ac:spMkLst>
        </pc:spChg>
        <pc:spChg chg="add">
          <ac:chgData name="Ирина Фролова" userId="647bfa103a1d7490" providerId="Windows Live" clId="Web-{6440438B-FF0C-4090-A69D-D4C8096CFD1B}" dt="2019-11-30T08:09:17.327" v="372"/>
          <ac:spMkLst>
            <pc:docMk/>
            <pc:sldMk cId="3421618888" sldId="259"/>
            <ac:spMk id="26" creationId="{3D2D677F-100E-4894-8088-FEF4C257633A}"/>
          </ac:spMkLst>
        </pc:spChg>
        <pc:spChg chg="add del">
          <ac:chgData name="Ирина Фролова" userId="647bfa103a1d7490" providerId="Windows Live" clId="Web-{6440438B-FF0C-4090-A69D-D4C8096CFD1B}" dt="2019-11-30T08:09:07.530" v="369"/>
          <ac:spMkLst>
            <pc:docMk/>
            <pc:sldMk cId="3421618888" sldId="259"/>
            <ac:spMk id="27" creationId="{8BBB5A80-F542-486D-B054-EFE4B916A88D}"/>
          </ac:spMkLst>
        </pc:spChg>
        <pc:spChg chg="add">
          <ac:chgData name="Ирина Фролова" userId="647bfa103a1d7490" providerId="Windows Live" clId="Web-{6440438B-FF0C-4090-A69D-D4C8096CFD1B}" dt="2019-11-30T08:09:17.327" v="372"/>
          <ac:spMkLst>
            <pc:docMk/>
            <pc:sldMk cId="3421618888" sldId="259"/>
            <ac:spMk id="28" creationId="{00893BA2-BE7F-4E83-B8FC-9F91F2C7A0F5}"/>
          </ac:spMkLst>
        </pc:spChg>
        <pc:spChg chg="add">
          <ac:chgData name="Ирина Фролова" userId="647bfa103a1d7490" providerId="Windows Live" clId="Web-{6440438B-FF0C-4090-A69D-D4C8096CFD1B}" dt="2019-11-30T08:09:17.327" v="372"/>
          <ac:spMkLst>
            <pc:docMk/>
            <pc:sldMk cId="3421618888" sldId="259"/>
            <ac:spMk id="29" creationId="{8BBB5A80-F542-486D-B054-EFE4B916A88D}"/>
          </ac:spMkLst>
        </pc:spChg>
        <pc:picChg chg="add del mod ord">
          <ac:chgData name="Ирина Фролова" userId="647bfa103a1d7490" providerId="Windows Live" clId="Web-{6440438B-FF0C-4090-A69D-D4C8096CFD1B}" dt="2019-11-30T07:52:34.951" v="286"/>
          <ac:picMkLst>
            <pc:docMk/>
            <pc:sldMk cId="3421618888" sldId="259"/>
            <ac:picMk id="4" creationId="{C3D58360-1936-49DE-AAD8-7909EE2FE875}"/>
          </ac:picMkLst>
        </pc:picChg>
        <pc:picChg chg="add mod ord">
          <ac:chgData name="Ирина Фролова" userId="647bfa103a1d7490" providerId="Windows Live" clId="Web-{6440438B-FF0C-4090-A69D-D4C8096CFD1B}" dt="2019-11-30T08:09:17.327" v="372"/>
          <ac:picMkLst>
            <pc:docMk/>
            <pc:sldMk cId="3421618888" sldId="259"/>
            <ac:picMk id="8" creationId="{FD57E3C4-782F-40B2-AEA1-B98F02CF4CC6}"/>
          </ac:picMkLst>
        </pc:picChg>
        <pc:picChg chg="add mod">
          <ac:chgData name="Ирина Фролова" userId="647bfa103a1d7490" providerId="Windows Live" clId="Web-{6440438B-FF0C-4090-A69D-D4C8096CFD1B}" dt="2019-11-30T08:09:17.327" v="372"/>
          <ac:picMkLst>
            <pc:docMk/>
            <pc:sldMk cId="3421618888" sldId="259"/>
            <ac:picMk id="10" creationId="{F31CA115-B69F-41C0-BA12-4F69D23DACC9}"/>
          </ac:picMkLst>
        </pc:picChg>
      </pc:sldChg>
      <pc:sldChg chg="addSp delSp modSp new mod ord setBg setClrOvrMap">
        <pc:chgData name="Ирина Фролова" userId="647bfa103a1d7490" providerId="Windows Live" clId="Web-{6440438B-FF0C-4090-A69D-D4C8096CFD1B}" dt="2019-11-30T08:05:24.476" v="359"/>
        <pc:sldMkLst>
          <pc:docMk/>
          <pc:sldMk cId="2113126474" sldId="260"/>
        </pc:sldMkLst>
        <pc:spChg chg="mod ord">
          <ac:chgData name="Ирина Фролова" userId="647bfa103a1d7490" providerId="Windows Live" clId="Web-{6440438B-FF0C-4090-A69D-D4C8096CFD1B}" dt="2019-11-30T08:01:41.208" v="346" actId="14100"/>
          <ac:spMkLst>
            <pc:docMk/>
            <pc:sldMk cId="2113126474" sldId="260"/>
            <ac:spMk id="2" creationId="{3CD25071-B7F6-4608-BF44-6832B36995DB}"/>
          </ac:spMkLst>
        </pc:spChg>
        <pc:spChg chg="del">
          <ac:chgData name="Ирина Фролова" userId="647bfa103a1d7490" providerId="Windows Live" clId="Web-{6440438B-FF0C-4090-A69D-D4C8096CFD1B}" dt="2019-11-30T07:59:24.895" v="324"/>
          <ac:spMkLst>
            <pc:docMk/>
            <pc:sldMk cId="2113126474" sldId="260"/>
            <ac:spMk id="3" creationId="{2D94E523-5393-4404-A5ED-72215AE30491}"/>
          </ac:spMkLst>
        </pc:spChg>
        <pc:spChg chg="add">
          <ac:chgData name="Ирина Фролова" userId="647bfa103a1d7490" providerId="Windows Live" clId="Web-{6440438B-FF0C-4090-A69D-D4C8096CFD1B}" dt="2019-11-30T07:59:46.817" v="327"/>
          <ac:spMkLst>
            <pc:docMk/>
            <pc:sldMk cId="2113126474" sldId="260"/>
            <ac:spMk id="6" creationId="{636F6DB7-CF8D-494A-82F6-13B58DCA9896}"/>
          </ac:spMkLst>
        </pc:spChg>
        <pc:spChg chg="add">
          <ac:chgData name="Ирина Фролова" userId="647bfa103a1d7490" providerId="Windows Live" clId="Web-{6440438B-FF0C-4090-A69D-D4C8096CFD1B}" dt="2019-11-30T07:59:46.817" v="327"/>
          <ac:spMkLst>
            <pc:docMk/>
            <pc:sldMk cId="2113126474" sldId="260"/>
            <ac:spMk id="7" creationId="{0B7E5194-6E82-4A44-99C3-FE7D87F34134}"/>
          </ac:spMkLst>
        </pc:spChg>
        <pc:spChg chg="add mod">
          <ac:chgData name="Ирина Фролова" userId="647bfa103a1d7490" providerId="Windows Live" clId="Web-{6440438B-FF0C-4090-A69D-D4C8096CFD1B}" dt="2019-11-30T08:01:52.662" v="350" actId="20577"/>
          <ac:spMkLst>
            <pc:docMk/>
            <pc:sldMk cId="2113126474" sldId="260"/>
            <ac:spMk id="8" creationId="{8B00FF89-2EE1-413D-815B-761623615F80}"/>
          </ac:spMkLst>
        </pc:spChg>
        <pc:spChg chg="add del">
          <ac:chgData name="Ирина Фролова" userId="647bfa103a1d7490" providerId="Windows Live" clId="Web-{6440438B-FF0C-4090-A69D-D4C8096CFD1B}" dt="2019-11-30T07:59:46.801" v="326"/>
          <ac:spMkLst>
            <pc:docMk/>
            <pc:sldMk cId="2113126474" sldId="260"/>
            <ac:spMk id="9" creationId="{2928117C-9446-4E7F-AE62-95E0F6DB5B27}"/>
          </ac:spMkLst>
        </pc:spChg>
        <pc:spChg chg="add del">
          <ac:chgData name="Ирина Фролова" userId="647bfa103a1d7490" providerId="Windows Live" clId="Web-{6440438B-FF0C-4090-A69D-D4C8096CFD1B}" dt="2019-11-30T07:59:46.801" v="326"/>
          <ac:spMkLst>
            <pc:docMk/>
            <pc:sldMk cId="2113126474" sldId="260"/>
            <ac:spMk id="11" creationId="{84D30AFB-4D71-48B0-AA00-28EE92363A5F}"/>
          </ac:spMkLst>
        </pc:spChg>
        <pc:spChg chg="add del">
          <ac:chgData name="Ирина Фролова" userId="647bfa103a1d7490" providerId="Windows Live" clId="Web-{6440438B-FF0C-4090-A69D-D4C8096CFD1B}" dt="2019-11-30T07:59:46.801" v="326"/>
          <ac:spMkLst>
            <pc:docMk/>
            <pc:sldMk cId="2113126474" sldId="260"/>
            <ac:spMk id="13" creationId="{96A0B76F-8010-4C62-B4B6-C5FC438C059E}"/>
          </ac:spMkLst>
        </pc:spChg>
        <pc:spChg chg="add del">
          <ac:chgData name="Ирина Фролова" userId="647bfa103a1d7490" providerId="Windows Live" clId="Web-{6440438B-FF0C-4090-A69D-D4C8096CFD1B}" dt="2019-11-30T07:59:46.801" v="326"/>
          <ac:spMkLst>
            <pc:docMk/>
            <pc:sldMk cId="2113126474" sldId="260"/>
            <ac:spMk id="15" creationId="{9FC936C0-4624-438D-BDD0-6B296BD6409D}"/>
          </ac:spMkLst>
        </pc:spChg>
        <pc:spChg chg="add del">
          <ac:chgData name="Ирина Фролова" userId="647bfa103a1d7490" providerId="Windows Live" clId="Web-{6440438B-FF0C-4090-A69D-D4C8096CFD1B}" dt="2019-11-30T07:59:46.801" v="326"/>
          <ac:spMkLst>
            <pc:docMk/>
            <pc:sldMk cId="2113126474" sldId="260"/>
            <ac:spMk id="17" creationId="{C1FA8F66-3B85-411D-A2A6-A50DF3026D9A}"/>
          </ac:spMkLst>
        </pc:spChg>
        <pc:spChg chg="add del">
          <ac:chgData name="Ирина Фролова" userId="647bfa103a1d7490" providerId="Windows Live" clId="Web-{6440438B-FF0C-4090-A69D-D4C8096CFD1B}" dt="2019-11-30T07:59:46.801" v="326"/>
          <ac:spMkLst>
            <pc:docMk/>
            <pc:sldMk cId="2113126474" sldId="260"/>
            <ac:spMk id="19" creationId="{D695E25C-06E7-4082-BE92-B571B616BC5A}"/>
          </ac:spMkLst>
        </pc:spChg>
        <pc:spChg chg="add del">
          <ac:chgData name="Ирина Фролова" userId="647bfa103a1d7490" providerId="Windows Live" clId="Web-{6440438B-FF0C-4090-A69D-D4C8096CFD1B}" dt="2019-11-30T07:59:46.801" v="326"/>
          <ac:spMkLst>
            <pc:docMk/>
            <pc:sldMk cId="2113126474" sldId="260"/>
            <ac:spMk id="21" creationId="{9257916F-271C-4D56-AEDE-0309D1746F14}"/>
          </ac:spMkLst>
        </pc:spChg>
        <pc:spChg chg="add del">
          <ac:chgData name="Ирина Фролова" userId="647bfa103a1d7490" providerId="Windows Live" clId="Web-{6440438B-FF0C-4090-A69D-D4C8096CFD1B}" dt="2019-11-30T07:59:46.801" v="326"/>
          <ac:spMkLst>
            <pc:docMk/>
            <pc:sldMk cId="2113126474" sldId="260"/>
            <ac:spMk id="23" creationId="{EC75C176-BB0F-4087-B339-FC37356C0B34}"/>
          </ac:spMkLst>
        </pc:spChg>
        <pc:spChg chg="add del">
          <ac:chgData name="Ирина Фролова" userId="647bfa103a1d7490" providerId="Windows Live" clId="Web-{6440438B-FF0C-4090-A69D-D4C8096CFD1B}" dt="2019-11-30T07:59:46.801" v="326"/>
          <ac:spMkLst>
            <pc:docMk/>
            <pc:sldMk cId="2113126474" sldId="260"/>
            <ac:spMk id="25" creationId="{E64BD7DF-F4BB-427F-B4F6-6DC83A59AA0F}"/>
          </ac:spMkLst>
        </pc:spChg>
        <pc:grpChg chg="add">
          <ac:chgData name="Ирина Фролова" userId="647bfa103a1d7490" providerId="Windows Live" clId="Web-{6440438B-FF0C-4090-A69D-D4C8096CFD1B}" dt="2019-11-30T07:59:46.817" v="327"/>
          <ac:grpSpMkLst>
            <pc:docMk/>
            <pc:sldMk cId="2113126474" sldId="260"/>
            <ac:grpSpMk id="10" creationId="{49FCC1E1-84D3-494D-A0A0-286AFA1C3018}"/>
          </ac:grpSpMkLst>
        </pc:grpChg>
        <pc:picChg chg="add mod ord">
          <ac:chgData name="Ирина Фролова" userId="647bfa103a1d7490" providerId="Windows Live" clId="Web-{6440438B-FF0C-4090-A69D-D4C8096CFD1B}" dt="2019-11-30T07:59:46.817" v="327"/>
          <ac:picMkLst>
            <pc:docMk/>
            <pc:sldMk cId="2113126474" sldId="260"/>
            <ac:picMk id="4" creationId="{C2EBF798-E579-4706-A544-04C4BF7DE504}"/>
          </ac:picMkLst>
        </pc:picChg>
      </pc:sldChg>
      <pc:sldChg chg="addSp delSp modSp new ord">
        <pc:chgData name="Ирина Фролова" userId="647bfa103a1d7490" providerId="Windows Live" clId="Web-{6440438B-FF0C-4090-A69D-D4C8096CFD1B}" dt="2019-11-30T08:49:05.087" v="441" actId="20577"/>
        <pc:sldMkLst>
          <pc:docMk/>
          <pc:sldMk cId="533558085" sldId="261"/>
        </pc:sldMkLst>
        <pc:spChg chg="mod">
          <ac:chgData name="Ирина Фролова" userId="647bfa103a1d7490" providerId="Windows Live" clId="Web-{6440438B-FF0C-4090-A69D-D4C8096CFD1B}" dt="2019-11-30T08:47:59.117" v="413" actId="20577"/>
          <ac:spMkLst>
            <pc:docMk/>
            <pc:sldMk cId="533558085" sldId="261"/>
            <ac:spMk id="2" creationId="{435DD5C6-C2C6-4A81-9BCE-3AF80802A1EB}"/>
          </ac:spMkLst>
        </pc:spChg>
        <pc:spChg chg="del">
          <ac:chgData name="Ирина Фролова" userId="647bfa103a1d7490" providerId="Windows Live" clId="Web-{6440438B-FF0C-4090-A69D-D4C8096CFD1B}" dt="2019-11-30T08:31:11.907" v="383"/>
          <ac:spMkLst>
            <pc:docMk/>
            <pc:sldMk cId="533558085" sldId="261"/>
            <ac:spMk id="3" creationId="{5995D407-08E6-430D-8F73-7EA86DBDED88}"/>
          </ac:spMkLst>
        </pc:spChg>
        <pc:spChg chg="add del mod">
          <ac:chgData name="Ирина Фролова" userId="647bfa103a1d7490" providerId="Windows Live" clId="Web-{6440438B-FF0C-4090-A69D-D4C8096CFD1B}" dt="2019-11-30T08:42:26.240" v="396"/>
          <ac:spMkLst>
            <pc:docMk/>
            <pc:sldMk cId="533558085" sldId="261"/>
            <ac:spMk id="7" creationId="{96CB2BE1-F7D4-4A8F-8F94-92BDB4B12F39}"/>
          </ac:spMkLst>
        </pc:spChg>
        <pc:spChg chg="add mod">
          <ac:chgData name="Ирина Фролова" userId="647bfa103a1d7490" providerId="Windows Live" clId="Web-{6440438B-FF0C-4090-A69D-D4C8096CFD1B}" dt="2019-11-30T08:49:05.087" v="441" actId="20577"/>
          <ac:spMkLst>
            <pc:docMk/>
            <pc:sldMk cId="533558085" sldId="261"/>
            <ac:spMk id="11" creationId="{A65015EF-4BBF-4765-8E0F-82EF4D807A72}"/>
          </ac:spMkLst>
        </pc:spChg>
        <pc:picChg chg="add del mod ord">
          <ac:chgData name="Ирина Фролова" userId="647bfa103a1d7490" providerId="Windows Live" clId="Web-{6440438B-FF0C-4090-A69D-D4C8096CFD1B}" dt="2019-11-30T08:31:16.844" v="384"/>
          <ac:picMkLst>
            <pc:docMk/>
            <pc:sldMk cId="533558085" sldId="261"/>
            <ac:picMk id="4" creationId="{F78277FA-BDC5-42FE-B3DB-82D9363A29AF}"/>
          </ac:picMkLst>
        </pc:picChg>
        <pc:picChg chg="add del mod ord">
          <ac:chgData name="Ирина Фролова" userId="647bfa103a1d7490" providerId="Windows Live" clId="Web-{6440438B-FF0C-4090-A69D-D4C8096CFD1B}" dt="2019-11-30T08:42:30.474" v="397"/>
          <ac:picMkLst>
            <pc:docMk/>
            <pc:sldMk cId="533558085" sldId="261"/>
            <ac:picMk id="8" creationId="{3F513E6A-E699-4A86-8A14-8F4E3E31A350}"/>
          </ac:picMkLst>
        </pc:picChg>
      </pc:sldChg>
      <pc:sldChg chg="modSp new">
        <pc:chgData name="Ирина Фролова" userId="647bfa103a1d7490" providerId="Windows Live" clId="Web-{6440438B-FF0C-4090-A69D-D4C8096CFD1B}" dt="2019-11-30T08:59:54.253" v="548" actId="20577"/>
        <pc:sldMkLst>
          <pc:docMk/>
          <pc:sldMk cId="488809645" sldId="262"/>
        </pc:sldMkLst>
        <pc:spChg chg="mod">
          <ac:chgData name="Ирина Фролова" userId="647bfa103a1d7490" providerId="Windows Live" clId="Web-{6440438B-FF0C-4090-A69D-D4C8096CFD1B}" dt="2019-11-30T08:57:20.970" v="511" actId="20577"/>
          <ac:spMkLst>
            <pc:docMk/>
            <pc:sldMk cId="488809645" sldId="262"/>
            <ac:spMk id="2" creationId="{1859A525-336B-4706-831B-269BE842F294}"/>
          </ac:spMkLst>
        </pc:spChg>
        <pc:spChg chg="mod">
          <ac:chgData name="Ирина Фролова" userId="647bfa103a1d7490" providerId="Windows Live" clId="Web-{6440438B-FF0C-4090-A69D-D4C8096CFD1B}" dt="2019-11-30T08:59:54.253" v="548" actId="20577"/>
          <ac:spMkLst>
            <pc:docMk/>
            <pc:sldMk cId="488809645" sldId="262"/>
            <ac:spMk id="3" creationId="{464C006B-CA03-4485-9E53-1AB11EB8C1ED}"/>
          </ac:spMkLst>
        </pc:spChg>
      </pc:sldChg>
      <pc:sldChg chg="addSp delSp modSp new">
        <pc:chgData name="Ирина Фролова" userId="647bfa103a1d7490" providerId="Windows Live" clId="Web-{6440438B-FF0C-4090-A69D-D4C8096CFD1B}" dt="2019-11-30T10:17:52.011" v="573" actId="14100"/>
        <pc:sldMkLst>
          <pc:docMk/>
          <pc:sldMk cId="516767513" sldId="263"/>
        </pc:sldMkLst>
        <pc:spChg chg="del">
          <ac:chgData name="Ирина Фролова" userId="647bfa103a1d7490" providerId="Windows Live" clId="Web-{6440438B-FF0C-4090-A69D-D4C8096CFD1B}" dt="2019-11-30T10:17:14.916" v="568"/>
          <ac:spMkLst>
            <pc:docMk/>
            <pc:sldMk cId="516767513" sldId="263"/>
            <ac:spMk id="3" creationId="{EB91CCB5-A697-4C40-ABC4-2F1B2FF47F6A}"/>
          </ac:spMkLst>
        </pc:spChg>
        <pc:picChg chg="add mod ord">
          <ac:chgData name="Ирина Фролова" userId="647bfa103a1d7490" providerId="Windows Live" clId="Web-{6440438B-FF0C-4090-A69D-D4C8096CFD1B}" dt="2019-11-30T10:17:52.011" v="573" actId="14100"/>
          <ac:picMkLst>
            <pc:docMk/>
            <pc:sldMk cId="516767513" sldId="263"/>
            <ac:picMk id="4" creationId="{007DB9EE-8551-447D-845A-3C94F5360CDA}"/>
          </ac:picMkLst>
        </pc:picChg>
      </pc:sldChg>
      <pc:sldChg chg="modSp new">
        <pc:chgData name="Ирина Фролова" userId="647bfa103a1d7490" providerId="Windows Live" clId="Web-{6440438B-FF0C-4090-A69D-D4C8096CFD1B}" dt="2019-11-30T11:24:17.845" v="635" actId="20577"/>
        <pc:sldMkLst>
          <pc:docMk/>
          <pc:sldMk cId="4152717766" sldId="264"/>
        </pc:sldMkLst>
        <pc:spChg chg="mod">
          <ac:chgData name="Ирина Фролова" userId="647bfa103a1d7490" providerId="Windows Live" clId="Web-{6440438B-FF0C-4090-A69D-D4C8096CFD1B}" dt="2019-11-30T11:24:17.845" v="635" actId="20577"/>
          <ac:spMkLst>
            <pc:docMk/>
            <pc:sldMk cId="4152717766" sldId="264"/>
            <ac:spMk id="2" creationId="{B32A92A1-BEF1-45D9-B51E-F4D06DCA3B91}"/>
          </ac:spMkLst>
        </pc:spChg>
        <pc:spChg chg="mod">
          <ac:chgData name="Ирина Фролова" userId="647bfa103a1d7490" providerId="Windows Live" clId="Web-{6440438B-FF0C-4090-A69D-D4C8096CFD1B}" dt="2019-11-30T11:24:01.892" v="632" actId="20577"/>
          <ac:spMkLst>
            <pc:docMk/>
            <pc:sldMk cId="4152717766" sldId="264"/>
            <ac:spMk id="3" creationId="{0B99F2E6-CB69-4C3C-8A64-6E6D28469DAA}"/>
          </ac:spMkLst>
        </pc:spChg>
      </pc:sldChg>
      <pc:sldChg chg="addSp delSp modSp new mod setBg setClrOvrMap">
        <pc:chgData name="Ирина Фролова" userId="647bfa103a1d7490" providerId="Windows Live" clId="Web-{6440438B-FF0C-4090-A69D-D4C8096CFD1B}" dt="2019-11-30T11:41:32.863" v="672" actId="14100"/>
        <pc:sldMkLst>
          <pc:docMk/>
          <pc:sldMk cId="1466239948" sldId="265"/>
        </pc:sldMkLst>
        <pc:spChg chg="mod">
          <ac:chgData name="Ирина Фролова" userId="647bfa103a1d7490" providerId="Windows Live" clId="Web-{6440438B-FF0C-4090-A69D-D4C8096CFD1B}" dt="2019-11-30T11:41:21.894" v="666" actId="20577"/>
          <ac:spMkLst>
            <pc:docMk/>
            <pc:sldMk cId="1466239948" sldId="265"/>
            <ac:spMk id="2" creationId="{D456810F-5F43-46AC-9BAE-D222DAD534FB}"/>
          </ac:spMkLst>
        </pc:spChg>
        <pc:spChg chg="del">
          <ac:chgData name="Ирина Фролова" userId="647bfa103a1d7490" providerId="Windows Live" clId="Web-{6440438B-FF0C-4090-A69D-D4C8096CFD1B}" dt="2019-11-30T11:36:09.581" v="649"/>
          <ac:spMkLst>
            <pc:docMk/>
            <pc:sldMk cId="1466239948" sldId="265"/>
            <ac:spMk id="3" creationId="{5539AD78-61C4-46D5-91FE-D5681B229C58}"/>
          </ac:spMkLst>
        </pc:spChg>
        <pc:spChg chg="add del">
          <ac:chgData name="Ирина Фролова" userId="647bfa103a1d7490" providerId="Windows Live" clId="Web-{6440438B-FF0C-4090-A69D-D4C8096CFD1B}" dt="2019-11-30T11:39:54.332" v="662"/>
          <ac:spMkLst>
            <pc:docMk/>
            <pc:sldMk cId="1466239948" sldId="265"/>
            <ac:spMk id="12" creationId="{2CDD0998-7E88-4A98-B55B-C75CEE283D5F}"/>
          </ac:spMkLst>
        </pc:spChg>
        <pc:spChg chg="add del">
          <ac:chgData name="Ирина Фролова" userId="647bfa103a1d7490" providerId="Windows Live" clId="Web-{6440438B-FF0C-4090-A69D-D4C8096CFD1B}" dt="2019-11-30T11:40:44.800" v="663"/>
          <ac:spMkLst>
            <pc:docMk/>
            <pc:sldMk cId="1466239948" sldId="265"/>
            <ac:spMk id="15" creationId="{B1ACEF87-056E-4E77-899B-9E9A04E9B574}"/>
          </ac:spMkLst>
        </pc:spChg>
        <pc:spChg chg="add del">
          <ac:chgData name="Ирина Фролова" userId="647bfa103a1d7490" providerId="Windows Live" clId="Web-{6440438B-FF0C-4090-A69D-D4C8096CFD1B}" dt="2019-11-30T11:40:44.800" v="663"/>
          <ac:spMkLst>
            <pc:docMk/>
            <pc:sldMk cId="1466239948" sldId="265"/>
            <ac:spMk id="17" creationId="{DD0C6C3A-73B1-4E33-AD0D-8BCD35B714CD}"/>
          </ac:spMkLst>
        </pc:spChg>
        <pc:spChg chg="add del">
          <ac:chgData name="Ирина Фролова" userId="647bfa103a1d7490" providerId="Windows Live" clId="Web-{6440438B-FF0C-4090-A69D-D4C8096CFD1B}" dt="2019-11-30T11:40:44.800" v="663"/>
          <ac:spMkLst>
            <pc:docMk/>
            <pc:sldMk cId="1466239948" sldId="265"/>
            <ac:spMk id="19" creationId="{303022F3-BFF5-4104-AE9A-399949DAFC26}"/>
          </ac:spMkLst>
        </pc:spChg>
        <pc:spChg chg="add mod">
          <ac:chgData name="Ирина Фролова" userId="647bfa103a1d7490" providerId="Windows Live" clId="Web-{6440438B-FF0C-4090-A69D-D4C8096CFD1B}" dt="2019-11-30T11:41:32.863" v="672" actId="14100"/>
          <ac:spMkLst>
            <pc:docMk/>
            <pc:sldMk cId="1466239948" sldId="265"/>
            <ac:spMk id="23" creationId="{CEC336DA-47AF-4802-8E60-23FF942E218C}"/>
          </ac:spMkLst>
        </pc:spChg>
        <pc:spChg chg="add">
          <ac:chgData name="Ирина Фролова" userId="647bfa103a1d7490" providerId="Windows Live" clId="Web-{6440438B-FF0C-4090-A69D-D4C8096CFD1B}" dt="2019-11-30T11:40:44.800" v="663"/>
          <ac:spMkLst>
            <pc:docMk/>
            <pc:sldMk cId="1466239948" sldId="265"/>
            <ac:spMk id="26" creationId="{B1ACEF87-056E-4E77-899B-9E9A04E9B574}"/>
          </ac:spMkLst>
        </pc:spChg>
        <pc:spChg chg="add">
          <ac:chgData name="Ирина Фролова" userId="647bfa103a1d7490" providerId="Windows Live" clId="Web-{6440438B-FF0C-4090-A69D-D4C8096CFD1B}" dt="2019-11-30T11:40:44.800" v="663"/>
          <ac:spMkLst>
            <pc:docMk/>
            <pc:sldMk cId="1466239948" sldId="265"/>
            <ac:spMk id="28" creationId="{DD0C6C3A-73B1-4E33-AD0D-8BCD35B714CD}"/>
          </ac:spMkLst>
        </pc:spChg>
        <pc:spChg chg="add">
          <ac:chgData name="Ирина Фролова" userId="647bfa103a1d7490" providerId="Windows Live" clId="Web-{6440438B-FF0C-4090-A69D-D4C8096CFD1B}" dt="2019-11-30T11:40:44.800" v="663"/>
          <ac:spMkLst>
            <pc:docMk/>
            <pc:sldMk cId="1466239948" sldId="265"/>
            <ac:spMk id="30" creationId="{303022F3-BFF5-4104-AE9A-399949DAFC26}"/>
          </ac:spMkLst>
        </pc:spChg>
        <pc:picChg chg="add mod ord">
          <ac:chgData name="Ирина Фролова" userId="647bfa103a1d7490" providerId="Windows Live" clId="Web-{6440438B-FF0C-4090-A69D-D4C8096CFD1B}" dt="2019-11-30T11:40:44.800" v="663"/>
          <ac:picMkLst>
            <pc:docMk/>
            <pc:sldMk cId="1466239948" sldId="265"/>
            <ac:picMk id="4" creationId="{40BB7B17-2F14-44D7-96BE-F244DED9090A}"/>
          </ac:picMkLst>
        </pc:picChg>
        <pc:picChg chg="add mod ord">
          <ac:chgData name="Ирина Фролова" userId="647bfa103a1d7490" providerId="Windows Live" clId="Web-{6440438B-FF0C-4090-A69D-D4C8096CFD1B}" dt="2019-11-30T11:40:44.800" v="663"/>
          <ac:picMkLst>
            <pc:docMk/>
            <pc:sldMk cId="1466239948" sldId="265"/>
            <ac:picMk id="6" creationId="{AB3A0A49-5822-42BD-BA40-792AF95CDC41}"/>
          </ac:picMkLst>
        </pc:picChg>
        <pc:picChg chg="add del mod">
          <ac:chgData name="Ирина Фролова" userId="647bfa103a1d7490" providerId="Windows Live" clId="Web-{6440438B-FF0C-4090-A69D-D4C8096CFD1B}" dt="2019-11-30T11:39:36.457" v="661"/>
          <ac:picMkLst>
            <pc:docMk/>
            <pc:sldMk cId="1466239948" sldId="265"/>
            <ac:picMk id="8" creationId="{9A706CDD-6F15-45B4-BDA6-B2E210A4D5AD}"/>
          </ac:picMkLst>
        </pc:picChg>
        <pc:picChg chg="add mod ord">
          <ac:chgData name="Ирина Фролова" userId="647bfa103a1d7490" providerId="Windows Live" clId="Web-{6440438B-FF0C-4090-A69D-D4C8096CFD1B}" dt="2019-11-30T11:40:44.800" v="663"/>
          <ac:picMkLst>
            <pc:docMk/>
            <pc:sldMk cId="1466239948" sldId="265"/>
            <ac:picMk id="10" creationId="{3E48769B-7250-4C74-BFEB-EE062C6F765E}"/>
          </ac:picMkLst>
        </pc:picChg>
      </pc:sldChg>
      <pc:sldChg chg="addSp delSp modSp new mod setBg setClrOvrMap">
        <pc:chgData name="Ирина Фролова" userId="647bfa103a1d7490" providerId="Windows Live" clId="Web-{6440438B-FF0C-4090-A69D-D4C8096CFD1B}" dt="2019-11-30T11:52:34.005" v="695" actId="20577"/>
        <pc:sldMkLst>
          <pc:docMk/>
          <pc:sldMk cId="1670428132" sldId="266"/>
        </pc:sldMkLst>
        <pc:spChg chg="mod">
          <ac:chgData name="Ирина Фролова" userId="647bfa103a1d7490" providerId="Windows Live" clId="Web-{6440438B-FF0C-4090-A69D-D4C8096CFD1B}" dt="2019-11-30T11:52:29.130" v="692" actId="20577"/>
          <ac:spMkLst>
            <pc:docMk/>
            <pc:sldMk cId="1670428132" sldId="266"/>
            <ac:spMk id="2" creationId="{D84BF4DC-FE0B-40C8-8A25-349881D7E44F}"/>
          </ac:spMkLst>
        </pc:spChg>
        <pc:spChg chg="del">
          <ac:chgData name="Ирина Фролова" userId="647bfa103a1d7490" providerId="Windows Live" clId="Web-{6440438B-FF0C-4090-A69D-D4C8096CFD1B}" dt="2019-11-30T11:36:31.268" v="651"/>
          <ac:spMkLst>
            <pc:docMk/>
            <pc:sldMk cId="1670428132" sldId="266"/>
            <ac:spMk id="3" creationId="{7E89384D-F2AA-4680-8D74-E5584E88374E}"/>
          </ac:spMkLst>
        </pc:spChg>
        <pc:spChg chg="add del mod">
          <ac:chgData name="Ирина Фролова" userId="647bfa103a1d7490" providerId="Windows Live" clId="Web-{6440438B-FF0C-4090-A69D-D4C8096CFD1B}" dt="2019-11-30T11:37:00.894" v="654"/>
          <ac:spMkLst>
            <pc:docMk/>
            <pc:sldMk cId="1670428132" sldId="266"/>
            <ac:spMk id="7" creationId="{1D3D95D9-2850-4626-AA62-340CF4E9C49A}"/>
          </ac:spMkLst>
        </pc:spChg>
        <pc:spChg chg="add del mod">
          <ac:chgData name="Ирина Фролова" userId="647bfa103a1d7490" providerId="Windows Live" clId="Web-{6440438B-FF0C-4090-A69D-D4C8096CFD1B}" dt="2019-11-30T11:44:04.020" v="681"/>
          <ac:spMkLst>
            <pc:docMk/>
            <pc:sldMk cId="1670428132" sldId="266"/>
            <ac:spMk id="11" creationId="{1241FCC2-12D2-47D9-A48E-D99BB2E43C88}"/>
          </ac:spMkLst>
        </pc:spChg>
        <pc:spChg chg="add del mod">
          <ac:chgData name="Ирина Фролова" userId="647bfa103a1d7490" providerId="Windows Live" clId="Web-{6440438B-FF0C-4090-A69D-D4C8096CFD1B}" dt="2019-11-30T11:50:31.911" v="683"/>
          <ac:spMkLst>
            <pc:docMk/>
            <pc:sldMk cId="1670428132" sldId="266"/>
            <ac:spMk id="15" creationId="{6FDEA63D-B683-4668-983A-71ED1A528DB6}"/>
          </ac:spMkLst>
        </pc:spChg>
        <pc:spChg chg="add mod">
          <ac:chgData name="Ирина Фролова" userId="647bfa103a1d7490" providerId="Windows Live" clId="Web-{6440438B-FF0C-4090-A69D-D4C8096CFD1B}" dt="2019-11-30T11:52:34.005" v="695" actId="20577"/>
          <ac:spMkLst>
            <pc:docMk/>
            <pc:sldMk cId="1670428132" sldId="266"/>
            <ac:spMk id="22" creationId="{BD5F7869-4193-4ED2-8151-F4A6E9FDC0ED}"/>
          </ac:spMkLst>
        </pc:spChg>
        <pc:spChg chg="add">
          <ac:chgData name="Ирина Фролова" userId="647bfa103a1d7490" providerId="Windows Live" clId="Web-{6440438B-FF0C-4090-A69D-D4C8096CFD1B}" dt="2019-11-30T11:52:12.583" v="691"/>
          <ac:spMkLst>
            <pc:docMk/>
            <pc:sldMk cId="1670428132" sldId="266"/>
            <ac:spMk id="25" creationId="{B1ACEF87-056E-4E77-899B-9E9A04E9B574}"/>
          </ac:spMkLst>
        </pc:spChg>
        <pc:spChg chg="add">
          <ac:chgData name="Ирина Фролова" userId="647bfa103a1d7490" providerId="Windows Live" clId="Web-{6440438B-FF0C-4090-A69D-D4C8096CFD1B}" dt="2019-11-30T11:52:12.583" v="691"/>
          <ac:spMkLst>
            <pc:docMk/>
            <pc:sldMk cId="1670428132" sldId="266"/>
            <ac:spMk id="27" creationId="{DD0C6C3A-73B1-4E33-AD0D-8BCD35B714CD}"/>
          </ac:spMkLst>
        </pc:spChg>
        <pc:spChg chg="add">
          <ac:chgData name="Ирина Фролова" userId="647bfa103a1d7490" providerId="Windows Live" clId="Web-{6440438B-FF0C-4090-A69D-D4C8096CFD1B}" dt="2019-11-30T11:52:12.583" v="691"/>
          <ac:spMkLst>
            <pc:docMk/>
            <pc:sldMk cId="1670428132" sldId="266"/>
            <ac:spMk id="29" creationId="{303022F3-BFF5-4104-AE9A-399949DAFC26}"/>
          </ac:spMkLst>
        </pc:spChg>
        <pc:picChg chg="add del mod ord">
          <ac:chgData name="Ирина Фролова" userId="647bfa103a1d7490" providerId="Windows Live" clId="Web-{6440438B-FF0C-4090-A69D-D4C8096CFD1B}" dt="2019-11-30T11:36:39.815" v="652"/>
          <ac:picMkLst>
            <pc:docMk/>
            <pc:sldMk cId="1670428132" sldId="266"/>
            <ac:picMk id="4" creationId="{B8F19624-0F31-46E7-9601-A7AD16A8CEB5}"/>
          </ac:picMkLst>
        </pc:picChg>
        <pc:picChg chg="add del mod ord">
          <ac:chgData name="Ирина Фролова" userId="647bfa103a1d7490" providerId="Windows Live" clId="Web-{6440438B-FF0C-4090-A69D-D4C8096CFD1B}" dt="2019-11-30T11:37:06.659" v="655"/>
          <ac:picMkLst>
            <pc:docMk/>
            <pc:sldMk cId="1670428132" sldId="266"/>
            <ac:picMk id="8" creationId="{1D8FD8E5-C5A9-4A71-84B2-D1DC018D615D}"/>
          </ac:picMkLst>
        </pc:picChg>
        <pc:picChg chg="add del mod ord">
          <ac:chgData name="Ирина Фролова" userId="647bfa103a1d7490" providerId="Windows Live" clId="Web-{6440438B-FF0C-4090-A69D-D4C8096CFD1B}" dt="2019-11-30T11:50:17.474" v="682"/>
          <ac:picMkLst>
            <pc:docMk/>
            <pc:sldMk cId="1670428132" sldId="266"/>
            <ac:picMk id="12" creationId="{8E34E71C-8A68-4CA5-9BDB-AD0A8B7D04C9}"/>
          </ac:picMkLst>
        </pc:picChg>
        <pc:picChg chg="add mod ord">
          <ac:chgData name="Ирина Фролова" userId="647bfa103a1d7490" providerId="Windows Live" clId="Web-{6440438B-FF0C-4090-A69D-D4C8096CFD1B}" dt="2019-11-30T11:52:12.583" v="691"/>
          <ac:picMkLst>
            <pc:docMk/>
            <pc:sldMk cId="1670428132" sldId="266"/>
            <ac:picMk id="16" creationId="{00C383EF-51BE-4422-AFF6-FCCDEEA60B98}"/>
          </ac:picMkLst>
        </pc:picChg>
        <pc:picChg chg="add mod ord">
          <ac:chgData name="Ирина Фролова" userId="647bfa103a1d7490" providerId="Windows Live" clId="Web-{6440438B-FF0C-4090-A69D-D4C8096CFD1B}" dt="2019-11-30T11:52:12.583" v="691"/>
          <ac:picMkLst>
            <pc:docMk/>
            <pc:sldMk cId="1670428132" sldId="266"/>
            <ac:picMk id="18" creationId="{2B6C6B76-38A0-4D7D-BAC1-8C4525BBBE98}"/>
          </ac:picMkLst>
        </pc:picChg>
      </pc:sldChg>
      <pc:sldChg chg="addSp delSp modSp new">
        <pc:chgData name="Ирина Фролова" userId="647bfa103a1d7490" providerId="Windows Live" clId="Web-{6440438B-FF0C-4090-A69D-D4C8096CFD1B}" dt="2019-11-30T11:53:13.552" v="698" actId="20577"/>
        <pc:sldMkLst>
          <pc:docMk/>
          <pc:sldMk cId="2393347497" sldId="267"/>
        </pc:sldMkLst>
        <pc:spChg chg="mod">
          <ac:chgData name="Ирина Фролова" userId="647bfa103a1d7490" providerId="Windows Live" clId="Web-{6440438B-FF0C-4090-A69D-D4C8096CFD1B}" dt="2019-11-30T11:53:13.552" v="698" actId="20577"/>
          <ac:spMkLst>
            <pc:docMk/>
            <pc:sldMk cId="2393347497" sldId="267"/>
            <ac:spMk id="2" creationId="{4DA90EB6-F0E3-4766-A2C4-079F604B5657}"/>
          </ac:spMkLst>
        </pc:spChg>
        <pc:spChg chg="del">
          <ac:chgData name="Ирина Фролова" userId="647bfa103a1d7490" providerId="Windows Live" clId="Web-{6440438B-FF0C-4090-A69D-D4C8096CFD1B}" dt="2019-11-30T11:51:11.052" v="687"/>
          <ac:spMkLst>
            <pc:docMk/>
            <pc:sldMk cId="2393347497" sldId="267"/>
            <ac:spMk id="3" creationId="{A18D3CD7-39CC-4C9F-BC2E-D4E7A41801A2}"/>
          </ac:spMkLst>
        </pc:spChg>
        <pc:spChg chg="add mod">
          <ac:chgData name="Ирина Фролова" userId="647bfa103a1d7490" providerId="Windows Live" clId="Web-{6440438B-FF0C-4090-A69D-D4C8096CFD1B}" dt="2019-11-30T11:51:19.411" v="688"/>
          <ac:spMkLst>
            <pc:docMk/>
            <pc:sldMk cId="2393347497" sldId="267"/>
            <ac:spMk id="7" creationId="{20DAA180-630C-4CEC-9DC2-22751C447452}"/>
          </ac:spMkLst>
        </pc:spChg>
        <pc:picChg chg="add del mod ord">
          <ac:chgData name="Ирина Фролова" userId="647bfa103a1d7490" providerId="Windows Live" clId="Web-{6440438B-FF0C-4090-A69D-D4C8096CFD1B}" dt="2019-11-30T11:51:19.411" v="688"/>
          <ac:picMkLst>
            <pc:docMk/>
            <pc:sldMk cId="2393347497" sldId="267"/>
            <ac:picMk id="4" creationId="{08A4C926-EF0E-4F9A-9252-7CB6CEE01902}"/>
          </ac:picMkLst>
        </pc:picChg>
      </pc:sldChg>
    </pc:docChg>
  </pc:docChgLst>
  <pc:docChgLst>
    <pc:chgData name="Ирина Фролова" userId="647bfa103a1d7490" providerId="Windows Live" clId="Web-{6810774D-4463-44AE-8EAE-BCF4B5CACB70}"/>
    <pc:docChg chg="addSld modSld">
      <pc:chgData name="Ирина Фролова" userId="647bfa103a1d7490" providerId="Windows Live" clId="Web-{6810774D-4463-44AE-8EAE-BCF4B5CACB70}" dt="2019-11-30T12:55:15.052" v="52"/>
      <pc:docMkLst>
        <pc:docMk/>
      </pc:docMkLst>
      <pc:sldChg chg="addSp delSp modSp mod setBg setClrOvrMap">
        <pc:chgData name="Ирина Фролова" userId="647bfa103a1d7490" providerId="Windows Live" clId="Web-{6810774D-4463-44AE-8EAE-BCF4B5CACB70}" dt="2019-11-30T12:53:53.536" v="45" actId="1076"/>
        <pc:sldMkLst>
          <pc:docMk/>
          <pc:sldMk cId="2393347497" sldId="267"/>
        </pc:sldMkLst>
        <pc:spChg chg="mod">
          <ac:chgData name="Ирина Фролова" userId="647bfa103a1d7490" providerId="Windows Live" clId="Web-{6810774D-4463-44AE-8EAE-BCF4B5CACB70}" dt="2019-11-30T12:53:38.489" v="41" actId="20577"/>
          <ac:spMkLst>
            <pc:docMk/>
            <pc:sldMk cId="2393347497" sldId="267"/>
            <ac:spMk id="2" creationId="{4DA90EB6-F0E3-4766-A2C4-079F604B5657}"/>
          </ac:spMkLst>
        </pc:spChg>
        <pc:spChg chg="del">
          <ac:chgData name="Ирина Фролова" userId="647bfa103a1d7490" providerId="Windows Live" clId="Web-{6810774D-4463-44AE-8EAE-BCF4B5CACB70}" dt="2019-11-30T12:39:03.560" v="0"/>
          <ac:spMkLst>
            <pc:docMk/>
            <pc:sldMk cId="2393347497" sldId="267"/>
            <ac:spMk id="7" creationId="{20DAA180-630C-4CEC-9DC2-22751C447452}"/>
          </ac:spMkLst>
        </pc:spChg>
        <pc:spChg chg="add del">
          <ac:chgData name="Ирина Фролова" userId="647bfa103a1d7490" providerId="Windows Live" clId="Web-{6810774D-4463-44AE-8EAE-BCF4B5CACB70}" dt="2019-11-30T12:52:54.504" v="31"/>
          <ac:spMkLst>
            <pc:docMk/>
            <pc:sldMk cId="2393347497" sldId="267"/>
            <ac:spMk id="15" creationId="{346E34E1-B02F-482E-89F3-EBE25579B7C9}"/>
          </ac:spMkLst>
        </pc:spChg>
        <pc:spChg chg="add del">
          <ac:chgData name="Ирина Фролова" userId="647bfa103a1d7490" providerId="Windows Live" clId="Web-{6810774D-4463-44AE-8EAE-BCF4B5CACB70}" dt="2019-11-30T12:52:54.504" v="31"/>
          <ac:spMkLst>
            <pc:docMk/>
            <pc:sldMk cId="2393347497" sldId="267"/>
            <ac:spMk id="17" creationId="{F18CB569-04D1-48E8-B481-E5ED9323227B}"/>
          </ac:spMkLst>
        </pc:spChg>
        <pc:spChg chg="add del">
          <ac:chgData name="Ирина Фролова" userId="647bfa103a1d7490" providerId="Windows Live" clId="Web-{6810774D-4463-44AE-8EAE-BCF4B5CACB70}" dt="2019-11-30T12:52:54.504" v="31"/>
          <ac:spMkLst>
            <pc:docMk/>
            <pc:sldMk cId="2393347497" sldId="267"/>
            <ac:spMk id="19" creationId="{E4903E36-6DF4-4139-9B9A-3E7B71025B01}"/>
          </ac:spMkLst>
        </pc:spChg>
        <pc:spChg chg="add del">
          <ac:chgData name="Ирина Фролова" userId="647bfa103a1d7490" providerId="Windows Live" clId="Web-{6810774D-4463-44AE-8EAE-BCF4B5CACB70}" dt="2019-11-30T12:52:54.504" v="31"/>
          <ac:spMkLst>
            <pc:docMk/>
            <pc:sldMk cId="2393347497" sldId="267"/>
            <ac:spMk id="21" creationId="{1B39F387-8D08-4ACA-9F1D-F614E3A2251F}"/>
          </ac:spMkLst>
        </pc:spChg>
        <pc:spChg chg="add del">
          <ac:chgData name="Ирина Фролова" userId="647bfa103a1d7490" providerId="Windows Live" clId="Web-{6810774D-4463-44AE-8EAE-BCF4B5CACB70}" dt="2019-11-30T12:52:54.504" v="31"/>
          <ac:spMkLst>
            <pc:docMk/>
            <pc:sldMk cId="2393347497" sldId="267"/>
            <ac:spMk id="23" creationId="{A6BACA26-DCE5-4FFE-AD82-8EC870DD9BEF}"/>
          </ac:spMkLst>
        </pc:spChg>
        <pc:spChg chg="add del">
          <ac:chgData name="Ирина Фролова" userId="647bfa103a1d7490" providerId="Windows Live" clId="Web-{6810774D-4463-44AE-8EAE-BCF4B5CACB70}" dt="2019-11-30T12:52:54.504" v="31"/>
          <ac:spMkLst>
            <pc:docMk/>
            <pc:sldMk cId="2393347497" sldId="267"/>
            <ac:spMk id="25" creationId="{A5F9D3AB-061F-40F2-94F2-0F9DCD1B69BF}"/>
          </ac:spMkLst>
        </pc:spChg>
        <pc:spChg chg="add del">
          <ac:chgData name="Ирина Фролова" userId="647bfa103a1d7490" providerId="Windows Live" clId="Web-{6810774D-4463-44AE-8EAE-BCF4B5CACB70}" dt="2019-11-30T12:52:54.504" v="31"/>
          <ac:spMkLst>
            <pc:docMk/>
            <pc:sldMk cId="2393347497" sldId="267"/>
            <ac:spMk id="27" creationId="{70F9BD37-4DB5-4730-821E-01F12FA351C4}"/>
          </ac:spMkLst>
        </pc:spChg>
        <pc:spChg chg="add">
          <ac:chgData name="Ирина Фролова" userId="647bfa103a1d7490" providerId="Windows Live" clId="Web-{6810774D-4463-44AE-8EAE-BCF4B5CACB70}" dt="2019-11-30T12:52:54.504" v="31"/>
          <ac:spMkLst>
            <pc:docMk/>
            <pc:sldMk cId="2393347497" sldId="267"/>
            <ac:spMk id="29" creationId="{0B6172F1-16E5-41C0-A1C5-E27BA6D199F2}"/>
          </ac:spMkLst>
        </pc:spChg>
        <pc:spChg chg="add">
          <ac:chgData name="Ирина Фролова" userId="647bfa103a1d7490" providerId="Windows Live" clId="Web-{6810774D-4463-44AE-8EAE-BCF4B5CACB70}" dt="2019-11-30T12:52:54.504" v="31"/>
          <ac:spMkLst>
            <pc:docMk/>
            <pc:sldMk cId="2393347497" sldId="267"/>
            <ac:spMk id="30" creationId="{2E77FE2D-6DE2-45E3-B032-A13CCCEDD4B1}"/>
          </ac:spMkLst>
        </pc:spChg>
        <pc:spChg chg="add del">
          <ac:chgData name="Ирина Фролова" userId="647bfa103a1d7490" providerId="Windows Live" clId="Web-{6810774D-4463-44AE-8EAE-BCF4B5CACB70}" dt="2019-11-30T12:52:54.488" v="30"/>
          <ac:spMkLst>
            <pc:docMk/>
            <pc:sldMk cId="2393347497" sldId="267"/>
            <ac:spMk id="31" creationId="{19E6DDD9-CBB1-43AF-91C0-90F49B649B3D}"/>
          </ac:spMkLst>
        </pc:spChg>
        <pc:spChg chg="add">
          <ac:chgData name="Ирина Фролова" userId="647bfa103a1d7490" providerId="Windows Live" clId="Web-{6810774D-4463-44AE-8EAE-BCF4B5CACB70}" dt="2019-11-30T12:52:54.504" v="31"/>
          <ac:spMkLst>
            <pc:docMk/>
            <pc:sldMk cId="2393347497" sldId="267"/>
            <ac:spMk id="32" creationId="{90D8D371-08D7-4872-B601-46D3D0C76C7C}"/>
          </ac:spMkLst>
        </pc:spChg>
        <pc:spChg chg="add del">
          <ac:chgData name="Ирина Фролова" userId="647bfa103a1d7490" providerId="Windows Live" clId="Web-{6810774D-4463-44AE-8EAE-BCF4B5CACB70}" dt="2019-11-30T12:52:54.488" v="30"/>
          <ac:spMkLst>
            <pc:docMk/>
            <pc:sldMk cId="2393347497" sldId="267"/>
            <ac:spMk id="34" creationId="{2AD936F5-D47C-418E-957B-E67FE0AB79A7}"/>
          </ac:spMkLst>
        </pc:spChg>
        <pc:spChg chg="add">
          <ac:chgData name="Ирина Фролова" userId="647bfa103a1d7490" providerId="Windows Live" clId="Web-{6810774D-4463-44AE-8EAE-BCF4B5CACB70}" dt="2019-11-30T12:52:54.504" v="31"/>
          <ac:spMkLst>
            <pc:docMk/>
            <pc:sldMk cId="2393347497" sldId="267"/>
            <ac:spMk id="38" creationId="{29AE0C48-CD45-4EBE-B06B-10AD14F07030}"/>
          </ac:spMkLst>
        </pc:spChg>
        <pc:spChg chg="add">
          <ac:chgData name="Ирина Фролова" userId="647bfa103a1d7490" providerId="Windows Live" clId="Web-{6810774D-4463-44AE-8EAE-BCF4B5CACB70}" dt="2019-11-30T12:52:54.504" v="31"/>
          <ac:spMkLst>
            <pc:docMk/>
            <pc:sldMk cId="2393347497" sldId="267"/>
            <ac:spMk id="40" creationId="{2C765EBD-81A2-4870-B38E-4CB8246517B6}"/>
          </ac:spMkLst>
        </pc:spChg>
        <pc:spChg chg="add del">
          <ac:chgData name="Ирина Фролова" userId="647bfa103a1d7490" providerId="Windows Live" clId="Web-{6810774D-4463-44AE-8EAE-BCF4B5CACB70}" dt="2019-11-30T12:52:54.488" v="30"/>
          <ac:spMkLst>
            <pc:docMk/>
            <pc:sldMk cId="2393347497" sldId="267"/>
            <ac:spMk id="41" creationId="{FC428F49-D716-4BA1-9E15-BCC588E9653C}"/>
          </ac:spMkLst>
        </pc:spChg>
        <pc:spChg chg="add">
          <ac:chgData name="Ирина Фролова" userId="647bfa103a1d7490" providerId="Windows Live" clId="Web-{6810774D-4463-44AE-8EAE-BCF4B5CACB70}" dt="2019-11-30T12:52:54.504" v="31"/>
          <ac:spMkLst>
            <pc:docMk/>
            <pc:sldMk cId="2393347497" sldId="267"/>
            <ac:spMk id="42" creationId="{727576CB-62E0-4A91-980D-8B8CBFAF6C24}"/>
          </ac:spMkLst>
        </pc:spChg>
        <pc:spChg chg="add">
          <ac:chgData name="Ирина Фролова" userId="647bfa103a1d7490" providerId="Windows Live" clId="Web-{6810774D-4463-44AE-8EAE-BCF4B5CACB70}" dt="2019-11-30T12:52:54.504" v="31"/>
          <ac:spMkLst>
            <pc:docMk/>
            <pc:sldMk cId="2393347497" sldId="267"/>
            <ac:spMk id="44" creationId="{61BD693C-6A5C-4829-B0BA-4FCB9D71258F}"/>
          </ac:spMkLst>
        </pc:spChg>
        <pc:spChg chg="add">
          <ac:chgData name="Ирина Фролова" userId="647bfa103a1d7490" providerId="Windows Live" clId="Web-{6810774D-4463-44AE-8EAE-BCF4B5CACB70}" dt="2019-11-30T12:52:54.504" v="31"/>
          <ac:spMkLst>
            <pc:docMk/>
            <pc:sldMk cId="2393347497" sldId="267"/>
            <ac:spMk id="52" creationId="{04D4AB30-3D04-45C1-B4CF-0CE3CA392CB4}"/>
          </ac:spMkLst>
        </pc:spChg>
        <pc:spChg chg="add">
          <ac:chgData name="Ирина Фролова" userId="647bfa103a1d7490" providerId="Windows Live" clId="Web-{6810774D-4463-44AE-8EAE-BCF4B5CACB70}" dt="2019-11-30T12:52:54.504" v="31"/>
          <ac:spMkLst>
            <pc:docMk/>
            <pc:sldMk cId="2393347497" sldId="267"/>
            <ac:spMk id="54" creationId="{9D47807A-DD92-4120-9B3B-B3705C6176F2}"/>
          </ac:spMkLst>
        </pc:spChg>
        <pc:grpChg chg="add del">
          <ac:chgData name="Ирина Фролова" userId="647bfa103a1d7490" providerId="Windows Live" clId="Web-{6810774D-4463-44AE-8EAE-BCF4B5CACB70}" dt="2019-11-30T12:52:54.488" v="30"/>
          <ac:grpSpMkLst>
            <pc:docMk/>
            <pc:sldMk cId="2393347497" sldId="267"/>
            <ac:grpSpMk id="36" creationId="{25E36C78-D2A7-412A-9321-3AC28893C69A}"/>
          </ac:grpSpMkLst>
        </pc:grpChg>
        <pc:grpChg chg="add">
          <ac:chgData name="Ирина Фролова" userId="647bfa103a1d7490" providerId="Windows Live" clId="Web-{6810774D-4463-44AE-8EAE-BCF4B5CACB70}" dt="2019-11-30T12:52:54.504" v="31"/>
          <ac:grpSpMkLst>
            <pc:docMk/>
            <pc:sldMk cId="2393347497" sldId="267"/>
            <ac:grpSpMk id="46" creationId="{1120180A-EF34-440F-89D2-9F37EFF926BE}"/>
          </ac:grpSpMkLst>
        </pc:grpChg>
        <pc:picChg chg="add mod ord">
          <ac:chgData name="Ирина Фролова" userId="647bfa103a1d7490" providerId="Windows Live" clId="Web-{6810774D-4463-44AE-8EAE-BCF4B5CACB70}" dt="2019-11-30T12:52:54.504" v="31"/>
          <ac:picMkLst>
            <pc:docMk/>
            <pc:sldMk cId="2393347497" sldId="267"/>
            <ac:picMk id="3" creationId="{662ED11A-1E86-44C2-94B8-ECF14C721F72}"/>
          </ac:picMkLst>
        </pc:picChg>
        <pc:picChg chg="add mod ord">
          <ac:chgData name="Ирина Фролова" userId="647bfa103a1d7490" providerId="Windows Live" clId="Web-{6810774D-4463-44AE-8EAE-BCF4B5CACB70}" dt="2019-11-30T12:53:53.536" v="45" actId="1076"/>
          <ac:picMkLst>
            <pc:docMk/>
            <pc:sldMk cId="2393347497" sldId="267"/>
            <ac:picMk id="5" creationId="{C09B4C37-DB7D-4E4E-8D31-941ABA83537C}"/>
          </ac:picMkLst>
        </pc:picChg>
        <pc:picChg chg="add mod ord">
          <ac:chgData name="Ирина Фролова" userId="647bfa103a1d7490" providerId="Windows Live" clId="Web-{6810774D-4463-44AE-8EAE-BCF4B5CACB70}" dt="2019-11-30T12:52:54.504" v="31"/>
          <ac:picMkLst>
            <pc:docMk/>
            <pc:sldMk cId="2393347497" sldId="267"/>
            <ac:picMk id="8" creationId="{B71A14DB-7AA5-4383-A3E0-7936068E7092}"/>
          </ac:picMkLst>
        </pc:picChg>
        <pc:picChg chg="add del mod">
          <ac:chgData name="Ирина Фролова" userId="647bfa103a1d7490" providerId="Windows Live" clId="Web-{6810774D-4463-44AE-8EAE-BCF4B5CACB70}" dt="2019-11-30T12:48:49.127" v="17"/>
          <ac:picMkLst>
            <pc:docMk/>
            <pc:sldMk cId="2393347497" sldId="267"/>
            <ac:picMk id="10" creationId="{9651FC2A-23DF-4E6B-A1F3-B0EF5F5747F4}"/>
          </ac:picMkLst>
        </pc:picChg>
        <pc:picChg chg="add mod">
          <ac:chgData name="Ирина Фролова" userId="647bfa103a1d7490" providerId="Windows Live" clId="Web-{6810774D-4463-44AE-8EAE-BCF4B5CACB70}" dt="2019-11-30T12:53:47.676" v="44" actId="1076"/>
          <ac:picMkLst>
            <pc:docMk/>
            <pc:sldMk cId="2393347497" sldId="267"/>
            <ac:picMk id="12" creationId="{E3188A61-1DAC-499B-9A53-7719BBD1A2D2}"/>
          </ac:picMkLst>
        </pc:picChg>
      </pc:sldChg>
      <pc:sldChg chg="addSp delSp modSp new mod setBg">
        <pc:chgData name="Ирина Фролова" userId="647bfa103a1d7490" providerId="Windows Live" clId="Web-{6810774D-4463-44AE-8EAE-BCF4B5CACB70}" dt="2019-11-30T12:55:09.099" v="51"/>
        <pc:sldMkLst>
          <pc:docMk/>
          <pc:sldMk cId="1630091692" sldId="268"/>
        </pc:sldMkLst>
        <pc:spChg chg="mod">
          <ac:chgData name="Ирина Фролова" userId="647bfa103a1d7490" providerId="Windows Live" clId="Web-{6810774D-4463-44AE-8EAE-BCF4B5CACB70}" dt="2019-11-30T12:49:24.424" v="23"/>
          <ac:spMkLst>
            <pc:docMk/>
            <pc:sldMk cId="1630091692" sldId="268"/>
            <ac:spMk id="2" creationId="{289219ED-96B4-4A04-98BF-37C06B08898D}"/>
          </ac:spMkLst>
        </pc:spChg>
        <pc:spChg chg="del">
          <ac:chgData name="Ирина Фролова" userId="647bfa103a1d7490" providerId="Windows Live" clId="Web-{6810774D-4463-44AE-8EAE-BCF4B5CACB70}" dt="2019-11-30T12:41:03.218" v="2"/>
          <ac:spMkLst>
            <pc:docMk/>
            <pc:sldMk cId="1630091692" sldId="268"/>
            <ac:spMk id="3" creationId="{AB826063-7FF2-40F3-B915-F5BF7473087E}"/>
          </ac:spMkLst>
        </pc:spChg>
        <pc:spChg chg="add del mod">
          <ac:chgData name="Ирина Фролова" userId="647bfa103a1d7490" providerId="Windows Live" clId="Web-{6810774D-4463-44AE-8EAE-BCF4B5CACB70}" dt="2019-11-30T12:44:10.891" v="8"/>
          <ac:spMkLst>
            <pc:docMk/>
            <pc:sldMk cId="1630091692" sldId="268"/>
            <ac:spMk id="7" creationId="{836A1D61-F46B-43CD-8BBB-FA78111E3139}"/>
          </ac:spMkLst>
        </pc:spChg>
        <pc:spChg chg="add del mod">
          <ac:chgData name="Ирина Фролова" userId="647bfa103a1d7490" providerId="Windows Live" clId="Web-{6810774D-4463-44AE-8EAE-BCF4B5CACB70}" dt="2019-11-30T12:47:39.830" v="12"/>
          <ac:spMkLst>
            <pc:docMk/>
            <pc:sldMk cId="1630091692" sldId="268"/>
            <ac:spMk id="11" creationId="{A47EC280-2768-4985-A4E4-793B7C61DEB9}"/>
          </ac:spMkLst>
        </pc:spChg>
        <pc:spChg chg="add del mod">
          <ac:chgData name="Ирина Фролова" userId="647bfa103a1d7490" providerId="Windows Live" clId="Web-{6810774D-4463-44AE-8EAE-BCF4B5CACB70}" dt="2019-11-30T12:49:11.565" v="21"/>
          <ac:spMkLst>
            <pc:docMk/>
            <pc:sldMk cId="1630091692" sldId="268"/>
            <ac:spMk id="15" creationId="{098986D2-B2F7-4C39-BA60-03583BE09A7E}"/>
          </ac:spMkLst>
        </pc:spChg>
        <pc:spChg chg="add">
          <ac:chgData name="Ирина Фролова" userId="647bfa103a1d7490" providerId="Windows Live" clId="Web-{6810774D-4463-44AE-8EAE-BCF4B5CACB70}" dt="2019-11-30T12:49:24.424" v="23"/>
          <ac:spMkLst>
            <pc:docMk/>
            <pc:sldMk cId="1630091692" sldId="268"/>
            <ac:spMk id="20" creationId="{066F251A-3D67-4786-9C3D-4170C31DD8EF}"/>
          </ac:spMkLst>
        </pc:spChg>
        <pc:spChg chg="add">
          <ac:chgData name="Ирина Фролова" userId="647bfa103a1d7490" providerId="Windows Live" clId="Web-{6810774D-4463-44AE-8EAE-BCF4B5CACB70}" dt="2019-11-30T12:49:24.424" v="23"/>
          <ac:spMkLst>
            <pc:docMk/>
            <pc:sldMk cId="1630091692" sldId="268"/>
            <ac:spMk id="23" creationId="{1BB56EB9-078F-4952-AC1F-149C7A0AE4D5}"/>
          </ac:spMkLst>
        </pc:spChg>
        <pc:spChg chg="add">
          <ac:chgData name="Ирина Фролова" userId="647bfa103a1d7490" providerId="Windows Live" clId="Web-{6810774D-4463-44AE-8EAE-BCF4B5CACB70}" dt="2019-11-30T12:49:24.424" v="23"/>
          <ac:spMkLst>
            <pc:docMk/>
            <pc:sldMk cId="1630091692" sldId="268"/>
            <ac:spMk id="25" creationId="{7B42427A-0A1F-4A55-8705-D9179F1E0CFB}"/>
          </ac:spMkLst>
        </pc:spChg>
        <pc:picChg chg="add del mod ord">
          <ac:chgData name="Ирина Фролова" userId="647bfa103a1d7490" providerId="Windows Live" clId="Web-{6810774D-4463-44AE-8EAE-BCF4B5CACB70}" dt="2019-11-30T12:41:11.452" v="3"/>
          <ac:picMkLst>
            <pc:docMk/>
            <pc:sldMk cId="1630091692" sldId="268"/>
            <ac:picMk id="4" creationId="{C1C8D7D6-5421-444A-BA1E-F9A573AFB0D3}"/>
          </ac:picMkLst>
        </pc:picChg>
        <pc:picChg chg="add del mod ord">
          <ac:chgData name="Ирина Фролова" userId="647bfa103a1d7490" providerId="Windows Live" clId="Web-{6810774D-4463-44AE-8EAE-BCF4B5CACB70}" dt="2019-11-30T12:44:15.813" v="9"/>
          <ac:picMkLst>
            <pc:docMk/>
            <pc:sldMk cId="1630091692" sldId="268"/>
            <ac:picMk id="8" creationId="{ABA428EE-28F9-4B64-B338-8F9A70E0B8DE}"/>
          </ac:picMkLst>
        </pc:picChg>
        <pc:picChg chg="add del mod ord">
          <ac:chgData name="Ирина Фролова" userId="647bfa103a1d7490" providerId="Windows Live" clId="Web-{6810774D-4463-44AE-8EAE-BCF4B5CACB70}" dt="2019-11-30T12:47:43.611" v="13"/>
          <ac:picMkLst>
            <pc:docMk/>
            <pc:sldMk cId="1630091692" sldId="268"/>
            <ac:picMk id="12" creationId="{4E764922-0FC1-4A89-AA10-28F54ADBB90E}"/>
          </ac:picMkLst>
        </pc:picChg>
        <pc:picChg chg="add del mod ord">
          <ac:chgData name="Ирина Фролова" userId="647bfa103a1d7490" providerId="Windows Live" clId="Web-{6810774D-4463-44AE-8EAE-BCF4B5CACB70}" dt="2019-11-30T12:55:09.099" v="51"/>
          <ac:picMkLst>
            <pc:docMk/>
            <pc:sldMk cId="1630091692" sldId="268"/>
            <ac:picMk id="16" creationId="{5A9671F0-E2AB-492F-8927-50ED780CC4E9}"/>
          </ac:picMkLst>
        </pc:picChg>
      </pc:sldChg>
      <pc:sldChg chg="addSp delSp modSp new">
        <pc:chgData name="Ирина Фролова" userId="647bfa103a1d7490" providerId="Windows Live" clId="Web-{6810774D-4463-44AE-8EAE-BCF4B5CACB70}" dt="2019-11-30T12:55:15.052" v="52"/>
        <pc:sldMkLst>
          <pc:docMk/>
          <pc:sldMk cId="3242177809" sldId="269"/>
        </pc:sldMkLst>
        <pc:spChg chg="mod">
          <ac:chgData name="Ирина Фролова" userId="647bfa103a1d7490" providerId="Windows Live" clId="Web-{6810774D-4463-44AE-8EAE-BCF4B5CACB70}" dt="2019-11-30T12:54:35.317" v="46" actId="20577"/>
          <ac:spMkLst>
            <pc:docMk/>
            <pc:sldMk cId="3242177809" sldId="269"/>
            <ac:spMk id="2" creationId="{9B19DC6A-E57D-46A5-ACBB-23A303F17035}"/>
          </ac:spMkLst>
        </pc:spChg>
        <pc:spChg chg="del">
          <ac:chgData name="Ирина Фролова" userId="647bfa103a1d7490" providerId="Windows Live" clId="Web-{6810774D-4463-44AE-8EAE-BCF4B5CACB70}" dt="2019-11-30T12:51:05.019" v="25"/>
          <ac:spMkLst>
            <pc:docMk/>
            <pc:sldMk cId="3242177809" sldId="269"/>
            <ac:spMk id="3" creationId="{EF783B03-550E-4053-9A12-844EA3DCFF80}"/>
          </ac:spMkLst>
        </pc:spChg>
        <pc:spChg chg="add del mod">
          <ac:chgData name="Ирина Фролова" userId="647bfa103a1d7490" providerId="Windows Live" clId="Web-{6810774D-4463-44AE-8EAE-BCF4B5CACB70}" dt="2019-11-30T12:54:53.677" v="49"/>
          <ac:spMkLst>
            <pc:docMk/>
            <pc:sldMk cId="3242177809" sldId="269"/>
            <ac:spMk id="7" creationId="{52041CC6-B078-4153-ABAB-159D371226F6}"/>
          </ac:spMkLst>
        </pc:spChg>
        <pc:picChg chg="add del mod ord">
          <ac:chgData name="Ирина Фролова" userId="647bfa103a1d7490" providerId="Windows Live" clId="Web-{6810774D-4463-44AE-8EAE-BCF4B5CACB70}" dt="2019-11-30T12:51:14.175" v="26"/>
          <ac:picMkLst>
            <pc:docMk/>
            <pc:sldMk cId="3242177809" sldId="269"/>
            <ac:picMk id="4" creationId="{1623AE2B-0A45-4B8D-BB14-5A4EE27789F4}"/>
          </ac:picMkLst>
        </pc:picChg>
        <pc:picChg chg="add mod ord">
          <ac:chgData name="Ирина Фролова" userId="647bfa103a1d7490" providerId="Windows Live" clId="Web-{6810774D-4463-44AE-8EAE-BCF4B5CACB70}" dt="2019-11-30T12:54:53.677" v="49"/>
          <ac:picMkLst>
            <pc:docMk/>
            <pc:sldMk cId="3242177809" sldId="269"/>
            <ac:picMk id="8" creationId="{5E9B9439-9564-4D77-BE46-BF93682479F2}"/>
          </ac:picMkLst>
        </pc:picChg>
        <pc:picChg chg="add mod">
          <ac:chgData name="Ирина Фролова" userId="647bfa103a1d7490" providerId="Windows Live" clId="Web-{6810774D-4463-44AE-8EAE-BCF4B5CACB70}" dt="2019-11-30T12:55:15.052" v="52"/>
          <ac:picMkLst>
            <pc:docMk/>
            <pc:sldMk cId="3242177809" sldId="269"/>
            <ac:picMk id="10" creationId="{0DBE103D-42FB-4330-AC43-581D64794E34}"/>
          </ac:picMkLst>
        </pc:picChg>
      </pc:sldChg>
      <pc:sldChg chg="new">
        <pc:chgData name="Ирина Фролова" userId="647bfa103a1d7490" providerId="Windows Live" clId="Web-{6810774D-4463-44AE-8EAE-BCF4B5CACB70}" dt="2019-11-30T12:54:59.958" v="50"/>
        <pc:sldMkLst>
          <pc:docMk/>
          <pc:sldMk cId="3784086644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err="1"/>
              <a:t>Правила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безопасности</a:t>
            </a:r>
            <a:r>
              <a:rPr lang="en-US" dirty="0"/>
              <a:t> </a:t>
            </a:r>
            <a:r>
              <a:rPr lang="en-US" dirty="0" err="1"/>
              <a:t>детей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в </a:t>
            </a:r>
            <a:r>
              <a:rPr lang="en-US" err="1"/>
              <a:t>условиях</a:t>
            </a:r>
            <a:r>
              <a:rPr lang="en-US" dirty="0"/>
              <a:t> </a:t>
            </a:r>
            <a:r>
              <a:rPr lang="en-US" dirty="0" err="1"/>
              <a:t>информационной</a:t>
            </a:r>
            <a:r>
              <a:rPr lang="en-US" dirty="0"/>
              <a:t> </a:t>
            </a:r>
            <a:r>
              <a:rPr lang="en-US" dirty="0" err="1"/>
              <a:t>войны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Подготовила</a:t>
            </a:r>
            <a:r>
              <a:rPr lang="en-US" dirty="0"/>
              <a:t>: </a:t>
            </a:r>
            <a:r>
              <a:rPr lang="ru-RU" dirty="0" smtClean="0"/>
              <a:t> </a:t>
            </a:r>
            <a:r>
              <a:rPr lang="en-US" dirty="0" err="1" smtClean="0"/>
              <a:t>фролова</a:t>
            </a:r>
            <a:r>
              <a:rPr lang="en-US" dirty="0" smtClean="0"/>
              <a:t> </a:t>
            </a:r>
            <a:r>
              <a:rPr lang="en-US" dirty="0" err="1"/>
              <a:t>Ирина</a:t>
            </a:r>
            <a:r>
              <a:rPr lang="en-US" dirty="0"/>
              <a:t> </a:t>
            </a:r>
            <a:r>
              <a:rPr lang="en-US" dirty="0" err="1"/>
              <a:t>Владимировна</a:t>
            </a:r>
            <a:r>
              <a:rPr lang="en-US" dirty="0"/>
              <a:t>, </a:t>
            </a:r>
            <a:r>
              <a:rPr lang="ru-RU" dirty="0" smtClean="0"/>
              <a:t> </a:t>
            </a:r>
            <a:r>
              <a:rPr lang="ru-RU" dirty="0" smtClean="0"/>
              <a:t>УЧИТЕЛЬ НАЧАЛЬНЫХ КЛАССОВ</a:t>
            </a:r>
            <a:r>
              <a:rPr lang="en-US" dirty="0" smtClean="0"/>
              <a:t> </a:t>
            </a:r>
            <a:r>
              <a:rPr lang="en-US" dirty="0"/>
              <a:t>МОУ ВСОШ</a:t>
            </a:r>
          </a:p>
        </p:txBody>
      </p:sp>
      <p:pic>
        <p:nvPicPr>
          <p:cNvPr id="7" name="Рисунок 7" descr="Изображение выглядит как фотография, цветной, маленький, держ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58940CE-7433-47AC-B867-54404DBF6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15" y="3125417"/>
            <a:ext cx="4752975" cy="31638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5A74CC0-0764-412C-83BD-C947E2267E78}"/>
              </a:ext>
            </a:extLst>
          </p:cNvPr>
          <p:cNvSpPr txBox="1"/>
          <p:nvPr/>
        </p:nvSpPr>
        <p:spPr>
          <a:xfrm>
            <a:off x="5600700" y="5124450"/>
            <a:ext cx="57626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i="1">
                <a:solidFill>
                  <a:schemeClr val="bg1"/>
                </a:solidFill>
                <a:latin typeface="arial"/>
                <a:cs typeface="arial"/>
              </a:rPr>
              <a:t>«Словом можно убить, </a:t>
            </a:r>
            <a:endParaRPr lang="en-US" sz="2000" b="1">
              <a:solidFill>
                <a:schemeClr val="bg1"/>
              </a:solidFill>
              <a:latin typeface="Gill Sans MT" panose="020B0502020104020203"/>
              <a:cs typeface="arial"/>
            </a:endParaRPr>
          </a:p>
          <a:p>
            <a:r>
              <a:rPr lang="en-US" sz="2000" b="1" i="1">
                <a:solidFill>
                  <a:schemeClr val="bg1"/>
                </a:solidFill>
                <a:latin typeface="arial"/>
                <a:cs typeface="arial"/>
              </a:rPr>
              <a:t>словом можно спасти, </a:t>
            </a:r>
            <a:endParaRPr lang="en-US" sz="2000" b="1">
              <a:solidFill>
                <a:schemeClr val="bg1"/>
              </a:solidFill>
              <a:latin typeface="Gill Sans MT" panose="020B0502020104020203"/>
              <a:cs typeface="arial"/>
            </a:endParaRPr>
          </a:p>
          <a:p>
            <a:r>
              <a:rPr lang="en-US" sz="2000" b="1" i="1">
                <a:solidFill>
                  <a:schemeClr val="bg1"/>
                </a:solidFill>
                <a:latin typeface="arial"/>
                <a:cs typeface="arial"/>
              </a:rPr>
              <a:t>словом можно людей за собой повести».</a:t>
            </a:r>
            <a:endParaRPr lang="en-US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67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5E4503-CC62-4DA9-9121-0A15719984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8D61A1B-3C4C-4F0E-965F-15837624C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0E56243-9701-44E8-8A92-319433305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B1F1915-E076-48EB-BB4A-EE9808EB40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C946306D-5ADD-463A-949A-DEEBA39D70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8" descr="Изображение выглядит как внешний, автомобиль, мотоцикл, грузови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E9B9439-9564-4D77-BE46-BF9368247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901" r="8285" b="2"/>
          <a:stretch/>
        </p:blipFill>
        <p:spPr>
          <a:xfrm>
            <a:off x="446534" y="599724"/>
            <a:ext cx="5614416" cy="3547872"/>
          </a:xfrm>
          <a:prstGeom prst="rect">
            <a:avLst/>
          </a:prstGeom>
        </p:spPr>
      </p:pic>
      <p:pic>
        <p:nvPicPr>
          <p:cNvPr id="3" name="Рисунок 3" descr="Изображение выглядит как человек, здание, женщина, улиц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EEACE9B3-B73C-48E9-8D01-11BDBA531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55" r="7272" b="2"/>
          <a:stretch/>
        </p:blipFill>
        <p:spPr>
          <a:xfrm>
            <a:off x="6116658" y="599724"/>
            <a:ext cx="5626608" cy="354787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180D5DB-9658-40A6-A418-7C69982226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3" y="4199467"/>
            <a:ext cx="11296733" cy="21910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19DC6A-E57D-46A5-ACBB-23A303F1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20" y="4319752"/>
            <a:ext cx="10947620" cy="11559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Опасность № 5. Онлайн-игры, игромания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632810AB-1783-4EC2-BA98-A04B50D038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4F09CE43-7546-451A-9418-9977AE7317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92C17367-5B48-4C71-825E-C1A8CFEC89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86EA071A-7654-4C9E-AA2E-203E152346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xmlns="" val="3242177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74725D-F245-4373-ACDC-B4A318F8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rgbClr val="FFFFFF"/>
                </a:solidFill>
                <a:latin typeface="Corbel"/>
                <a:ea typeface="+mj-lt"/>
                <a:cs typeface="+mj-lt"/>
              </a:rPr>
              <a:t>Как противостоять опасностям и защитить информационное пространство ребенка?</a:t>
            </a:r>
            <a:r>
              <a:rPr lang="ru-RU">
                <a:solidFill>
                  <a:srgbClr val="FFFFFF"/>
                </a:solidFill>
                <a:latin typeface="Corbel"/>
              </a:rPr>
              <a:t> </a:t>
            </a:r>
            <a:endParaRPr lang="ru-RU">
              <a:solidFill>
                <a:srgbClr val="FFFFFF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9E661D03-4DD4-45E7-A047-ED722E826D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человек, мальчик, ребенок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64892745-F005-4A58-9CBE-313279089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26" y="2361056"/>
            <a:ext cx="4859322" cy="3649219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B87575B7-A827-4713-89E4-4750A2AE2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 marL="305435" indent="-305435">
              <a:lnSpc>
                <a:spcPct val="90000"/>
              </a:lnSpc>
            </a:pPr>
            <a:r>
              <a:rPr lang="ru-RU" b="1" dirty="0" smtClean="0">
                <a:latin typeface="Corbel"/>
                <a:ea typeface="+mn-lt"/>
                <a:cs typeface="+mn-lt"/>
              </a:rPr>
              <a:t>Ограничение </a:t>
            </a:r>
            <a:r>
              <a:rPr lang="ru-RU" b="1" dirty="0">
                <a:latin typeface="Corbel"/>
                <a:ea typeface="+mn-lt"/>
                <a:cs typeface="+mn-lt"/>
              </a:rPr>
              <a:t>доступа при помощи программ родительского контроля. </a:t>
            </a:r>
            <a:endParaRPr lang="ru-RU" b="1" dirty="0" smtClean="0">
              <a:latin typeface="Corbel"/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dirty="0" smtClean="0">
                <a:latin typeface="Corbel"/>
                <a:ea typeface="+mn-lt"/>
                <a:cs typeface="+mn-lt"/>
              </a:rPr>
              <a:t>(</a:t>
            </a:r>
            <a:r>
              <a:rPr lang="ru-RU" dirty="0" err="1">
                <a:latin typeface="Corbel"/>
                <a:ea typeface="+mn-lt"/>
                <a:cs typeface="+mn-lt"/>
              </a:rPr>
              <a:t>Dr</a:t>
            </a:r>
            <a:r>
              <a:rPr lang="ru-RU" dirty="0">
                <a:latin typeface="Corbel"/>
                <a:ea typeface="+mn-lt"/>
                <a:cs typeface="+mn-lt"/>
              </a:rPr>
              <a:t>. </a:t>
            </a:r>
            <a:r>
              <a:rPr lang="ru-RU" dirty="0" err="1">
                <a:latin typeface="Corbel"/>
                <a:ea typeface="+mn-lt"/>
                <a:cs typeface="+mn-lt"/>
              </a:rPr>
              <a:t>Web</a:t>
            </a:r>
            <a:r>
              <a:rPr lang="ru-RU" dirty="0">
                <a:latin typeface="Corbel"/>
                <a:ea typeface="+mn-lt"/>
                <a:cs typeface="+mn-lt"/>
              </a:rPr>
              <a:t>  </a:t>
            </a:r>
            <a:r>
              <a:rPr lang="ru-RU" dirty="0" err="1">
                <a:latin typeface="Corbel"/>
                <a:ea typeface="+mn-lt"/>
                <a:cs typeface="+mn-lt"/>
              </a:rPr>
              <a:t>Security</a:t>
            </a:r>
            <a:r>
              <a:rPr lang="ru-RU" dirty="0">
                <a:latin typeface="Corbel"/>
                <a:ea typeface="+mn-lt"/>
                <a:cs typeface="+mn-lt"/>
              </a:rPr>
              <a:t>  </a:t>
            </a:r>
            <a:r>
              <a:rPr lang="ru-RU" dirty="0" err="1">
                <a:latin typeface="Corbel"/>
                <a:ea typeface="+mn-lt"/>
                <a:cs typeface="+mn-lt"/>
              </a:rPr>
              <a:t>Space</a:t>
            </a:r>
            <a:r>
              <a:rPr lang="ru-RU" dirty="0">
                <a:latin typeface="Corbel"/>
                <a:ea typeface="+mn-lt"/>
                <a:cs typeface="+mn-lt"/>
              </a:rPr>
              <a:t>,  </a:t>
            </a:r>
            <a:r>
              <a:rPr lang="ru-RU" dirty="0" err="1">
                <a:latin typeface="Corbel"/>
                <a:ea typeface="+mn-lt"/>
                <a:cs typeface="+mn-lt"/>
              </a:rPr>
              <a:t>Kaspersky</a:t>
            </a:r>
            <a:r>
              <a:rPr lang="ru-RU" dirty="0">
                <a:latin typeface="Corbel"/>
                <a:ea typeface="+mn-lt"/>
                <a:cs typeface="+mn-lt"/>
              </a:rPr>
              <a:t> </a:t>
            </a:r>
            <a:r>
              <a:rPr lang="ru-RU" dirty="0" err="1">
                <a:latin typeface="Corbel"/>
                <a:ea typeface="+mn-lt"/>
                <a:cs typeface="+mn-lt"/>
              </a:rPr>
              <a:t>Internerity</a:t>
            </a:r>
            <a:r>
              <a:rPr lang="ru-RU" dirty="0">
                <a:latin typeface="Corbel"/>
                <a:ea typeface="+mn-lt"/>
                <a:cs typeface="+mn-lt"/>
              </a:rPr>
              <a:t>) </a:t>
            </a:r>
            <a:r>
              <a:rPr lang="ru-RU" b="1" dirty="0">
                <a:latin typeface="Corbel"/>
              </a:rPr>
              <a:t> </a:t>
            </a:r>
          </a:p>
          <a:p>
            <a:pPr marL="305435" indent="-305435">
              <a:lnSpc>
                <a:spcPct val="90000"/>
              </a:lnSpc>
            </a:pPr>
            <a:r>
              <a:rPr lang="ru-RU" b="1" dirty="0" smtClean="0">
                <a:latin typeface="Corbel"/>
                <a:ea typeface="+mn-lt"/>
                <a:cs typeface="+mn-lt"/>
              </a:rPr>
              <a:t>Поставить </a:t>
            </a:r>
            <a:r>
              <a:rPr lang="ru-RU" b="1" dirty="0">
                <a:latin typeface="Corbel"/>
                <a:ea typeface="+mn-lt"/>
                <a:cs typeface="+mn-lt"/>
              </a:rPr>
              <a:t>пользование компьютером под контроль.</a:t>
            </a:r>
          </a:p>
          <a:p>
            <a:pPr marL="305435" indent="-305435">
              <a:lnSpc>
                <a:spcPct val="90000"/>
              </a:lnSpc>
            </a:pPr>
            <a:r>
              <a:rPr lang="ru-RU" b="1" dirty="0" smtClean="0">
                <a:latin typeface="Corbel"/>
                <a:ea typeface="+mn-lt"/>
                <a:cs typeface="+mn-lt"/>
              </a:rPr>
              <a:t>Направлять </a:t>
            </a:r>
            <a:r>
              <a:rPr lang="ru-RU" b="1" dirty="0">
                <a:latin typeface="Corbel"/>
                <a:ea typeface="+mn-lt"/>
                <a:cs typeface="+mn-lt"/>
              </a:rPr>
              <a:t>энергию  ребенка в правильное русло.</a:t>
            </a:r>
            <a:endParaRPr lang="ru-RU" b="1" dirty="0">
              <a:latin typeface="Corbel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dirty="0" smtClean="0">
                <a:latin typeface="Corbel"/>
                <a:ea typeface="+mn-lt"/>
                <a:cs typeface="+mn-lt"/>
              </a:rPr>
              <a:t>Помогите </a:t>
            </a:r>
            <a:r>
              <a:rPr lang="ru-RU" dirty="0">
                <a:latin typeface="Corbel"/>
                <a:ea typeface="+mn-lt"/>
                <a:cs typeface="+mn-lt"/>
              </a:rPr>
              <a:t>раскрыть таланты  и изюминку  ребенка! </a:t>
            </a:r>
            <a:endParaRPr lang="ru-RU" dirty="0">
              <a:latin typeface="Corbel"/>
            </a:endParaRPr>
          </a:p>
          <a:p>
            <a:pPr marL="305435" indent="-305435">
              <a:lnSpc>
                <a:spcPct val="90000"/>
              </a:lnSpc>
            </a:pPr>
            <a:r>
              <a:rPr lang="ru-RU" b="1" dirty="0" smtClean="0">
                <a:latin typeface="Corbel"/>
                <a:ea typeface="+mn-lt"/>
                <a:cs typeface="+mn-lt"/>
              </a:rPr>
              <a:t>Быть </a:t>
            </a:r>
            <a:r>
              <a:rPr lang="ru-RU" b="1" dirty="0">
                <a:latin typeface="Corbel"/>
                <a:ea typeface="+mn-lt"/>
                <a:cs typeface="+mn-lt"/>
              </a:rPr>
              <a:t>в одном информационном пространстве. </a:t>
            </a:r>
            <a:endParaRPr lang="ru-RU" dirty="0">
              <a:latin typeface="Corbel"/>
            </a:endParaRPr>
          </a:p>
          <a:p>
            <a:pPr marL="305435" indent="-305435">
              <a:lnSpc>
                <a:spcPct val="90000"/>
              </a:lnSpc>
            </a:pPr>
            <a:endParaRPr lang="ru-RU" b="1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086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9">
            <a:extLst>
              <a:ext uri="{FF2B5EF4-FFF2-40B4-BE49-F238E27FC236}">
                <a16:creationId xmlns:a16="http://schemas.microsoft.com/office/drawing/2014/main" xmlns="" id="{B373F125-DEF3-41D6-9918-AB21A2ACC3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1">
            <a:extLst>
              <a:ext uri="{FF2B5EF4-FFF2-40B4-BE49-F238E27FC236}">
                <a16:creationId xmlns:a16="http://schemas.microsoft.com/office/drawing/2014/main" xmlns="" id="{71E9F226-EB6E-48C9-ADDA-636DE4BF4E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9219ED-96B4-4A04-98BF-37C06B088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36" y="873132"/>
            <a:ext cx="3269749" cy="4624327"/>
          </a:xfrm>
        </p:spPr>
        <p:txBody>
          <a:bodyPr anchor="ctr">
            <a:normAutofit/>
          </a:bodyPr>
          <a:lstStyle/>
          <a:p>
            <a:r>
              <a:rPr lang="ru-RU" sz="2000" dirty="0">
                <a:latin typeface="Corbel"/>
                <a:ea typeface="+mj-lt"/>
                <a:cs typeface="+mj-lt"/>
              </a:rPr>
              <a:t>В помощь родителям и учителям есть ряд порталов с уже проверенными авторитетными субъектами учебными материалами:</a:t>
            </a:r>
            <a:endParaRPr lang="ru-RU" sz="2000" dirty="0">
              <a:latin typeface="Corbel"/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xmlns="" id="{066F251A-3D67-4786-9C3D-4170C31DD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905" y="1113764"/>
            <a:ext cx="6108179" cy="4624327"/>
          </a:xfrm>
        </p:spPr>
        <p:txBody>
          <a:bodyPr anchor="ctr">
            <a:normAutofit fontScale="92500"/>
          </a:bodyPr>
          <a:lstStyle/>
          <a:p>
            <a:pPr>
              <a:buClr>
                <a:srgbClr val="FCF89F"/>
              </a:buClr>
            </a:pPr>
            <a:r>
              <a:rPr lang="en-US" sz="2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window.edu.ru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—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единое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окно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доступа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к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образовательным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ресурсам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Создан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по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заказу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Федерального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агентства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 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по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образованию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;</a:t>
            </a:r>
            <a:endParaRPr lang="en-US" sz="2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Clr>
                <a:srgbClr val="FCF89F"/>
              </a:buClr>
            </a:pPr>
            <a:r>
              <a:rPr lang="en-US" sz="2800" b="1" dirty="0" smtClean="0">
                <a:latin typeface="Times New Roman"/>
                <a:ea typeface="+mn-lt"/>
                <a:cs typeface="+mn-lt"/>
              </a:rPr>
              <a:t>school-collection.edu.ru</a:t>
            </a:r>
            <a:r>
              <a:rPr lang="ru-RU" sz="2800" b="1" dirty="0" smtClean="0">
                <a:latin typeface="Times New Roman"/>
                <a:ea typeface="+mn-lt"/>
                <a:cs typeface="+mn-lt"/>
              </a:rPr>
              <a:t> -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единая коллекция цифровых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образовательных ресурсов</a:t>
            </a:r>
            <a:r>
              <a:rPr lang="en-US" sz="2800" dirty="0" smtClean="0">
                <a:latin typeface="Times New Roman"/>
                <a:ea typeface="+mn-lt"/>
                <a:cs typeface="+mn-lt"/>
              </a:rPr>
              <a:t>;</a:t>
            </a:r>
            <a:endParaRPr lang="en-US" sz="2800" dirty="0">
              <a:latin typeface="Times New Roman"/>
              <a:cs typeface="Times New Roman"/>
            </a:endParaRPr>
          </a:p>
          <a:p>
            <a:pPr>
              <a:buClr>
                <a:srgbClr val="FCF89F"/>
              </a:buClr>
            </a:pPr>
            <a:r>
              <a:rPr lang="en-US" sz="2800" b="1" dirty="0" smtClean="0">
                <a:latin typeface="Times New Roman"/>
                <a:ea typeface="+mn-lt"/>
                <a:cs typeface="+mn-lt"/>
              </a:rPr>
              <a:t>fcior.edu.ru</a:t>
            </a:r>
            <a:r>
              <a:rPr lang="ru-RU" sz="2800" b="1" dirty="0" smtClean="0">
                <a:latin typeface="Times New Roman"/>
                <a:ea typeface="+mn-lt"/>
                <a:cs typeface="+mn-lt"/>
              </a:rPr>
              <a:t> – </a:t>
            </a:r>
            <a:r>
              <a:rPr lang="ru-RU" sz="2800" dirty="0" smtClean="0">
                <a:latin typeface="Times New Roman"/>
                <a:ea typeface="+mn-lt"/>
                <a:cs typeface="+mn-lt"/>
              </a:rPr>
              <a:t>федеральный центр информационных образовательных ресурсов</a:t>
            </a:r>
            <a:r>
              <a:rPr lang="en-US" sz="2800" dirty="0" smtClean="0">
                <a:latin typeface="Times New Roman"/>
                <a:ea typeface="+mn-lt"/>
                <a:cs typeface="+mn-lt"/>
              </a:rPr>
              <a:t>.</a:t>
            </a:r>
            <a:endParaRPr lang="en-US" sz="2800" dirty="0">
              <a:latin typeface="Times New Roman"/>
              <a:cs typeface="Times New Roman"/>
            </a:endParaRPr>
          </a:p>
          <a:p>
            <a:pPr marL="305435" indent="-305435">
              <a:buClr>
                <a:srgbClr val="FCF89F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0091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E5E4503-CC62-4DA9-9121-0A15719984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8D61A1B-3C4C-4F0E-965F-15837624C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0E56243-9701-44E8-8A92-319433305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B1F1915-E076-48EB-BB4A-EE9808EB40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Рисунок 8" descr="Изображение выглядит как человек, ноутбук, внутренний, компьют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D842EDE-9739-405E-A0F1-35CEF84EC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450" r="18582" b="-1"/>
          <a:stretch/>
        </p:blipFill>
        <p:spPr>
          <a:xfrm>
            <a:off x="1" y="10"/>
            <a:ext cx="4637078" cy="6857530"/>
          </a:xfrm>
          <a:prstGeom prst="rect">
            <a:avLst/>
          </a:prstGeom>
        </p:spPr>
      </p:pic>
      <p:pic>
        <p:nvPicPr>
          <p:cNvPr id="12" name="Рисунок 12" descr="Изображение выглядит как внутренний, человек, сидит, комна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6AB9F9E3-3581-48C0-B303-A6FF4BD98F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8" r="4748" b="2"/>
          <a:stretch/>
        </p:blipFill>
        <p:spPr>
          <a:xfrm>
            <a:off x="4628829" y="10"/>
            <a:ext cx="7563171" cy="426694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D2D677F-100E-4894-8088-FEF4C25763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498" y="4267831"/>
            <a:ext cx="7552502" cy="2590169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32C90B-158D-470C-A195-9E1302CEB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9342" y="4661359"/>
            <a:ext cx="5719668" cy="148909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 err="1">
                <a:solidFill>
                  <a:srgbClr val="FFFFFF"/>
                </a:solidFill>
              </a:rPr>
              <a:t>Один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из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возможных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путей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разрешения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проблемы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информационной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безопасности</a:t>
            </a:r>
            <a:r>
              <a:rPr lang="en-US" sz="1800" dirty="0">
                <a:solidFill>
                  <a:srgbClr val="FFFFFF"/>
                </a:solidFill>
              </a:rPr>
              <a:t> - </a:t>
            </a:r>
            <a:r>
              <a:rPr lang="en-US" sz="1800" dirty="0" err="1">
                <a:solidFill>
                  <a:srgbClr val="FFFFFF"/>
                </a:solidFill>
              </a:rPr>
              <a:t>обучение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ребенка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адекватному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восприятию</a:t>
            </a:r>
            <a:r>
              <a:rPr lang="en-US" sz="1800" dirty="0">
                <a:solidFill>
                  <a:srgbClr val="FFFFFF"/>
                </a:solidFill>
              </a:rPr>
              <a:t> и </a:t>
            </a:r>
            <a:r>
              <a:rPr lang="en-US" sz="1800" dirty="0" err="1">
                <a:solidFill>
                  <a:srgbClr val="FFFFFF"/>
                </a:solidFill>
              </a:rPr>
              <a:t>оценке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информации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ее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критическому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осмыслению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на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основе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нравственных</a:t>
            </a:r>
            <a:r>
              <a:rPr lang="en-US" sz="1800" dirty="0">
                <a:solidFill>
                  <a:srgbClr val="FFFFFF"/>
                </a:solidFill>
              </a:rPr>
              <a:t> и </a:t>
            </a:r>
            <a:r>
              <a:rPr lang="en-US" sz="1800" dirty="0" err="1">
                <a:solidFill>
                  <a:srgbClr val="FFFFFF"/>
                </a:solidFill>
              </a:rPr>
              <a:t>культурных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ценностей</a:t>
            </a:r>
            <a:r>
              <a:rPr lang="en-US" sz="1800" dirty="0">
                <a:solidFill>
                  <a:srgbClr val="FFFFFF"/>
                </a:solidFill>
              </a:rPr>
              <a:t>. 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0893BA2-BE7F-4E83-B8FC-9F91F2C7A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498" y="4220158"/>
            <a:ext cx="7554921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BBB5A80-F542-486D-B054-EFE4B916A8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91359" y="-460"/>
            <a:ext cx="914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660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5DD5C6-C2C6-4A81-9BCE-3AF80802A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orbel"/>
                <a:ea typeface="+mj-lt"/>
                <a:cs typeface="+mj-lt"/>
              </a:rPr>
              <a:t>задачи педагогического характера для организации мероприятий по информационной безопасности: </a:t>
            </a:r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A65015EF-4BBF-4765-8E0F-82EF4D807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ru-RU" sz="2400" b="1" dirty="0" smtClean="0">
                <a:latin typeface="Corbel"/>
                <a:ea typeface="+mn-lt"/>
                <a:cs typeface="+mn-lt"/>
              </a:rPr>
              <a:t>Формирование </a:t>
            </a:r>
            <a:r>
              <a:rPr lang="ru-RU" sz="2400" b="1" dirty="0">
                <a:latin typeface="Corbel"/>
                <a:ea typeface="+mn-lt"/>
                <a:cs typeface="+mn-lt"/>
              </a:rPr>
              <a:t>у учащихся устойчивого убеждения в использовании информационных ресурсов; </a:t>
            </a:r>
          </a:p>
          <a:p>
            <a:pPr marL="305435" indent="-305435"/>
            <a:r>
              <a:rPr lang="ru-RU" sz="2400" b="1" dirty="0" smtClean="0">
                <a:latin typeface="Corbel"/>
                <a:ea typeface="+mn-lt"/>
                <a:cs typeface="+mn-lt"/>
              </a:rPr>
              <a:t>Формирование </a:t>
            </a:r>
            <a:r>
              <a:rPr lang="ru-RU" sz="2400" b="1" dirty="0">
                <a:latin typeface="Corbel"/>
                <a:ea typeface="+mn-lt"/>
                <a:cs typeface="+mn-lt"/>
              </a:rPr>
              <a:t>устойчивых поведенческих навыков в сфере информационной безопасности; </a:t>
            </a:r>
          </a:p>
          <a:p>
            <a:pPr marL="305435" indent="-305435"/>
            <a:r>
              <a:rPr lang="ru-RU" sz="2400" b="1" dirty="0" smtClean="0">
                <a:latin typeface="Corbel"/>
                <a:ea typeface="+mn-lt"/>
                <a:cs typeface="+mn-lt"/>
              </a:rPr>
              <a:t>Развитие </a:t>
            </a:r>
            <a:r>
              <a:rPr lang="ru-RU" sz="2400" b="1" dirty="0">
                <a:latin typeface="Corbel"/>
                <a:ea typeface="+mn-lt"/>
                <a:cs typeface="+mn-lt"/>
              </a:rPr>
              <a:t>у учащихся способности распознать и противостоять негативной информации в Интернет-пространстве и СМИ, через обучение способам защиты от вредной информации.</a:t>
            </a:r>
            <a:endParaRPr lang="ru-RU" sz="2400" b="1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3558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740" y="948905"/>
            <a:ext cx="10912068" cy="9223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Общие </a:t>
            </a:r>
            <a:r>
              <a:rPr lang="ru-RU" dirty="0"/>
              <a:t>рекомендации по проведению Недели информационной безопасности (для детей и родителей) </a:t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Интернет-безопасность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(1-11 классы)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1-4 классов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урок-путешествие, урок-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викторина,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урок-соревнование,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урок-игра, беседа.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для 5-8 классов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урок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пресс- конференция, урок-викторина, урок-соревнование, урок-презентация проектов, урок-практикум, урок-встреча с системными администраторами.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для 9-11 классов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 лекция, деловая игра, урок-презентация проектов, мозговой штурм «Интернет-безопасность», дискуссия, дебаты, встреча со специалистами медиа-сферы, системными администраторами и т.д. </a:t>
            </a:r>
          </a:p>
        </p:txBody>
      </p:sp>
    </p:spTree>
    <p:extLst>
      <p:ext uri="{BB962C8B-B14F-4D97-AF65-F5344CB8AC3E}">
        <p14:creationId xmlns:p14="http://schemas.microsoft.com/office/powerpoint/2010/main" xmlns="" val="2744481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30" y="900564"/>
            <a:ext cx="11029616" cy="1013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Общие </a:t>
            </a:r>
            <a:r>
              <a:rPr lang="ru-RU" dirty="0"/>
              <a:t>рекомендации по проведению Недели информационной безопасности (для детей и родителей) 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 </a:t>
            </a:r>
            <a:r>
              <a:rPr lang="ru-RU" sz="3200" b="1" dirty="0"/>
              <a:t>Анкетирование обучающихся </a:t>
            </a:r>
            <a:endParaRPr lang="ru-RU" sz="3200" b="1" dirty="0" smtClean="0"/>
          </a:p>
          <a:p>
            <a:r>
              <a:rPr lang="ru-RU" sz="3200" b="1" dirty="0"/>
              <a:t>Проведение круглого стола «Основы безопасности в сети Интернет» </a:t>
            </a:r>
            <a:endParaRPr lang="ru-RU" sz="3200" b="1" dirty="0" smtClean="0"/>
          </a:p>
          <a:p>
            <a:r>
              <a:rPr lang="ru-RU" sz="3200" b="1" dirty="0"/>
              <a:t> Проведение компьютерной игры для младших школьников </a:t>
            </a:r>
            <a:endParaRPr lang="ru-RU" sz="3200" b="1" dirty="0" smtClean="0"/>
          </a:p>
          <a:p>
            <a:r>
              <a:rPr lang="ru-RU" sz="3200" b="1" dirty="0"/>
              <a:t> Флэш-мобы по проблемам информационной безопасности </a:t>
            </a:r>
            <a:endParaRPr lang="ru-RU" sz="3200" b="1" dirty="0" smtClean="0"/>
          </a:p>
          <a:p>
            <a:r>
              <a:rPr lang="ru-RU" sz="3200" b="1" dirty="0" smtClean="0"/>
              <a:t>Проведение </a:t>
            </a:r>
            <a:r>
              <a:rPr lang="ru-RU" sz="3200" b="1" dirty="0"/>
              <a:t>родительского </a:t>
            </a:r>
            <a:r>
              <a:rPr lang="ru-RU" sz="3200" b="1" dirty="0" smtClean="0"/>
              <a:t>собрания</a:t>
            </a:r>
          </a:p>
          <a:p>
            <a:r>
              <a:rPr lang="ru-RU" sz="3200" b="1" dirty="0" smtClean="0"/>
              <a:t>Рекомендации </a:t>
            </a:r>
            <a:r>
              <a:rPr lang="ru-RU" sz="3200" b="1" dirty="0"/>
              <a:t>для </a:t>
            </a:r>
            <a:r>
              <a:rPr lang="ru-RU" sz="3200" b="1" dirty="0" smtClean="0"/>
              <a:t>родителей: «Глобальная </a:t>
            </a:r>
            <a:r>
              <a:rPr lang="ru-RU" sz="3200" b="1" dirty="0"/>
              <a:t>сеть: правила пользования. Линия помощи «Дети онлайн» </a:t>
            </a:r>
          </a:p>
        </p:txBody>
      </p:sp>
    </p:spTree>
    <p:extLst>
      <p:ext uri="{BB962C8B-B14F-4D97-AF65-F5344CB8AC3E}">
        <p14:creationId xmlns:p14="http://schemas.microsoft.com/office/powerpoint/2010/main" xmlns="" val="2956043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Буклеты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0599" y="1859726"/>
            <a:ext cx="5069746" cy="3607969"/>
          </a:xfr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050" y="4602744"/>
            <a:ext cx="3092341" cy="218896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939"/>
            <a:ext cx="52070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00" y="3181349"/>
            <a:ext cx="52070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66625" y="601139"/>
            <a:ext cx="3528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Arial Black" pitchFamily="34" charset="0"/>
              </a:rPr>
              <a:t>Буклеты</a:t>
            </a:r>
          </a:p>
        </p:txBody>
      </p:sp>
    </p:spTree>
    <p:extLst>
      <p:ext uri="{BB962C8B-B14F-4D97-AF65-F5344CB8AC3E}">
        <p14:creationId xmlns:p14="http://schemas.microsoft.com/office/powerpoint/2010/main" xmlns="" val="1415902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2377" y="2155346"/>
            <a:ext cx="4873823" cy="4235584"/>
          </a:xfrm>
        </p:spPr>
      </p:pic>
    </p:spTree>
    <p:extLst>
      <p:ext uri="{BB962C8B-B14F-4D97-AF65-F5344CB8AC3E}">
        <p14:creationId xmlns:p14="http://schemas.microsoft.com/office/powerpoint/2010/main" xmlns="" val="245042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0">
            <a:extLst>
              <a:ext uri="{FF2B5EF4-FFF2-40B4-BE49-F238E27FC236}">
                <a16:creationId xmlns:a16="http://schemas.microsoft.com/office/drawing/2014/main" xmlns="" id="{1E5E4503-CC62-4DA9-9121-0A15719984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32">
            <a:extLst>
              <a:ext uri="{FF2B5EF4-FFF2-40B4-BE49-F238E27FC236}">
                <a16:creationId xmlns:a16="http://schemas.microsoft.com/office/drawing/2014/main" xmlns="" id="{D8D61A1B-3C4C-4F0E-965F-15837624C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34">
            <a:extLst>
              <a:ext uri="{FF2B5EF4-FFF2-40B4-BE49-F238E27FC236}">
                <a16:creationId xmlns:a16="http://schemas.microsoft.com/office/drawing/2014/main" xmlns="" id="{00E56243-9701-44E8-8A92-319433305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xmlns="" id="{5B1F1915-E076-48EB-BB4A-EE9808EB40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4" name="Rectangle 38">
            <a:extLst>
              <a:ext uri="{FF2B5EF4-FFF2-40B4-BE49-F238E27FC236}">
                <a16:creationId xmlns:a16="http://schemas.microsoft.com/office/drawing/2014/main" xmlns="" id="{C946306D-5ADD-463A-949A-DEEBA39D70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6" descr="Изображение выглядит как человек, маленький, ребенок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E41A3CF-D5AC-47ED-98CD-DE67F10DF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19" r="3" b="2"/>
          <a:stretch/>
        </p:blipFill>
        <p:spPr>
          <a:xfrm>
            <a:off x="446534" y="599724"/>
            <a:ext cx="5614416" cy="3547872"/>
          </a:xfrm>
          <a:prstGeom prst="rect">
            <a:avLst/>
          </a:prstGeom>
        </p:spPr>
      </p:pic>
      <p:pic>
        <p:nvPicPr>
          <p:cNvPr id="4" name="Рисунок 4" descr="Изображение выглядит как человек, мужчина, смотрит, телевиде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3C2D60C-F56D-462B-9B24-F66879CAA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911" r="15792" b="-2"/>
          <a:stretch/>
        </p:blipFill>
        <p:spPr>
          <a:xfrm>
            <a:off x="6116658" y="599724"/>
            <a:ext cx="5626608" cy="3547872"/>
          </a:xfrm>
          <a:prstGeom prst="rect">
            <a:avLst/>
          </a:prstGeom>
        </p:spPr>
      </p:pic>
      <p:sp>
        <p:nvSpPr>
          <p:cNvPr id="36" name="Rectangle 40">
            <a:extLst>
              <a:ext uri="{FF2B5EF4-FFF2-40B4-BE49-F238E27FC236}">
                <a16:creationId xmlns:a16="http://schemas.microsoft.com/office/drawing/2014/main" xmlns="" id="{9180D5DB-9658-40A6-A418-7C69982226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3" y="4199467"/>
            <a:ext cx="11296733" cy="21910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AB310C-7D44-4E3C-B2BF-0BB8F50FB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20" y="4319752"/>
            <a:ext cx="10947620" cy="11559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2400" dirty="0" err="1">
                <a:solidFill>
                  <a:srgbClr val="FFFFFF"/>
                </a:solidFill>
              </a:rPr>
              <a:t>Ребенок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включенный</a:t>
            </a:r>
            <a:r>
              <a:rPr lang="en-US" sz="2400" dirty="0">
                <a:solidFill>
                  <a:srgbClr val="FFFFFF"/>
                </a:solidFill>
              </a:rPr>
              <a:t> в </a:t>
            </a:r>
            <a:r>
              <a:rPr lang="en-US" sz="2400" dirty="0" err="1">
                <a:solidFill>
                  <a:srgbClr val="FFFFFF"/>
                </a:solidFill>
              </a:rPr>
              <a:t>процесс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познания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 err="1">
                <a:solidFill>
                  <a:srgbClr val="FFFFFF"/>
                </a:solidFill>
              </a:rPr>
              <a:t>оказывается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незащищенным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от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потоков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информации</a:t>
            </a:r>
            <a:r>
              <a:rPr lang="en-US" sz="2400" dirty="0">
                <a:solidFill>
                  <a:srgbClr val="FFFFFF"/>
                </a:solidFill>
              </a:rPr>
              <a:t>.  </a:t>
            </a:r>
          </a:p>
        </p:txBody>
      </p:sp>
      <p:grpSp>
        <p:nvGrpSpPr>
          <p:cNvPr id="38" name="Group 42">
            <a:extLst>
              <a:ext uri="{FF2B5EF4-FFF2-40B4-BE49-F238E27FC236}">
                <a16:creationId xmlns:a16="http://schemas.microsoft.com/office/drawing/2014/main" xmlns="" id="{632810AB-1783-4EC2-BA98-A04B50D038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4F09CE43-7546-451A-9418-9977AE7317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92C17367-5B48-4C71-825E-C1A8CFEC89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86EA071A-7654-4C9E-AA2E-203E152346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xmlns="" val="31595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4">
            <a:extLst>
              <a:ext uri="{FF2B5EF4-FFF2-40B4-BE49-F238E27FC236}">
                <a16:creationId xmlns:a16="http://schemas.microsoft.com/office/drawing/2014/main" xmlns="" id="{1E5E4503-CC62-4DA9-9121-0A15719984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xmlns="" id="{D8D61A1B-3C4C-4F0E-965F-15837624C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xmlns="" id="{00E56243-9701-44E8-8A92-319433305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xmlns="" id="{5B1F1915-E076-48EB-BB4A-EE9808EB40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Рисунок 10" descr="Изображение выглядит как внутренний, стол, сидит, окн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31CA115-B69F-41C0-BA12-4F69D23DAC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76" r="38088" b="1"/>
          <a:stretch/>
        </p:blipFill>
        <p:spPr>
          <a:xfrm>
            <a:off x="1" y="10"/>
            <a:ext cx="4637078" cy="6857530"/>
          </a:xfrm>
          <a:prstGeom prst="rect">
            <a:avLst/>
          </a:prstGeom>
        </p:spPr>
      </p:pic>
      <p:pic>
        <p:nvPicPr>
          <p:cNvPr id="8" name="Рисунок 8" descr="Изображение выглядит как человек, ноутбук, компьютер, электрони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D57E3C4-782F-40B2-AEA1-B98F02CF4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067" b="-2"/>
          <a:stretch/>
        </p:blipFill>
        <p:spPr>
          <a:xfrm>
            <a:off x="4628829" y="10"/>
            <a:ext cx="7563171" cy="4266944"/>
          </a:xfrm>
          <a:prstGeom prst="rect">
            <a:avLst/>
          </a:prstGeom>
        </p:spPr>
      </p:pic>
      <p:sp>
        <p:nvSpPr>
          <p:cNvPr id="26" name="Rectangle 22">
            <a:extLst>
              <a:ext uri="{FF2B5EF4-FFF2-40B4-BE49-F238E27FC236}">
                <a16:creationId xmlns:a16="http://schemas.microsoft.com/office/drawing/2014/main" xmlns="" id="{3D2D677F-100E-4894-8088-FEF4C25763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498" y="4267831"/>
            <a:ext cx="7552502" cy="2590169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594979-A41F-4168-BE89-C0A78A8B0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817" y="4571122"/>
            <a:ext cx="6506232" cy="14189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Когда мы радуемся, что ребенок, сидящий за компьютером, рядом с нами, мы не задумываемся над тем, что ребенок виртуально далеко от нас.  Кто в этот момент управляет им?  Кто манипулирует? </a:t>
            </a: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xmlns="" id="{00893BA2-BE7F-4E83-B8FC-9F91F2C7A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498" y="4220158"/>
            <a:ext cx="7554921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xmlns="" id="{8BBB5A80-F542-486D-B054-EFE4B916A8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91359" y="-460"/>
            <a:ext cx="914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1618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636F6DB7-CF8D-494A-82F6-13B58DCA98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0B7E5194-6E82-4A44-99C3-FE7D87F34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D25071-B7F6-4608-BF44-6832B3699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10" y="826346"/>
            <a:ext cx="3101721" cy="26182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endParaRPr lang="ru-RU" sz="1300" dirty="0">
              <a:solidFill>
                <a:srgbClr val="FFFFFF"/>
              </a:solidFill>
              <a:latin typeface="Corbel"/>
            </a:endParaRPr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xmlns="" id="{49FCC1E1-84D3-494D-A0A0-286AFA1C30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6E09E90-FF79-402E-AF01-97A279BEA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xmlns="" id="{EC6946F8-4B9B-4C51-9F51-2DB377392C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7B3D2B3D-A285-438C-A344-AED3E46A07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B00FF89-2EE1-413D-815B-761623615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10" y="1039427"/>
            <a:ext cx="3033249" cy="48688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ru-RU" sz="2000" cap="all" dirty="0">
              <a:solidFill>
                <a:srgbClr val="FFFFFF"/>
              </a:solidFill>
              <a:latin typeface="Corbel"/>
            </a:endParaRPr>
          </a:p>
          <a:p>
            <a:pPr marL="0" indent="0">
              <a:buNone/>
            </a:pPr>
            <a:r>
              <a:rPr lang="ru-RU" sz="2000" cap="all" dirty="0">
                <a:solidFill>
                  <a:srgbClr val="FFFFFF"/>
                </a:solidFill>
                <a:latin typeface="Corbel"/>
              </a:rPr>
              <a:t>СМИ являются не только носителем информации, а точней доносителем ее до масс, но и мощнейшим аппаратом манипуляционного действия.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" name="Рисунок 4" descr="Изображение выглядит как человек, внешний, фотография, в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2EBF798-E579-4706-A544-04C4BF7DE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79" y="948413"/>
            <a:ext cx="6258548" cy="495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3126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A404B6-04C4-41D6-93D5-C97B7CE31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07DB9EE-8551-447D-845A-3C94F5360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993" y="506102"/>
            <a:ext cx="11378119" cy="6295171"/>
          </a:xfrm>
        </p:spPr>
      </p:pic>
    </p:spTree>
    <p:extLst>
      <p:ext uri="{BB962C8B-B14F-4D97-AF65-F5344CB8AC3E}">
        <p14:creationId xmlns:p14="http://schemas.microsoft.com/office/powerpoint/2010/main" xmlns="" val="516767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2A92A1-BEF1-45D9-B51E-F4D06DCA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Corbel"/>
                <a:ea typeface="+mj-lt"/>
                <a:cs typeface="+mj-lt"/>
              </a:rPr>
              <a:t>Опасность №</a:t>
            </a:r>
            <a:r>
              <a:rPr lang="ru-RU" sz="4800" b="1">
                <a:latin typeface="Corbel"/>
                <a:ea typeface="+mj-lt"/>
                <a:cs typeface="+mj-lt"/>
              </a:rPr>
              <a:t> 1</a:t>
            </a:r>
            <a:r>
              <a:rPr lang="ru-RU" b="1">
                <a:latin typeface="Corbel"/>
                <a:ea typeface="+mj-lt"/>
                <a:cs typeface="+mj-lt"/>
              </a:rPr>
              <a:t>. Потеря родительского авторитета</a:t>
            </a:r>
            <a:endParaRPr lang="ru-RU">
              <a:latin typeface="Corbel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99F2E6-CB69-4C3C-8A64-6E6D28469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Исследования показали:</a:t>
            </a:r>
          </a:p>
          <a:p>
            <a:pPr marL="305435" indent="-305435">
              <a:buFont typeface="Wingdings" panose="05020102010507070707" pitchFamily="18" charset="2"/>
              <a:buChar char="ü"/>
            </a:pPr>
            <a:r>
              <a:rPr lang="ru-RU" sz="2400" b="1" dirty="0" smtClean="0">
                <a:latin typeface="Times New Roman" pitchFamily="18" charset="0"/>
                <a:ea typeface="+mn-lt"/>
                <a:cs typeface="Times New Roman" pitchFamily="18" charset="0"/>
              </a:rPr>
              <a:t>«Какой источник информации для тебя самый главный?»</a:t>
            </a:r>
          </a:p>
          <a:p>
            <a:pPr marL="305435" indent="-305435">
              <a:buNone/>
            </a:pPr>
            <a:r>
              <a:rPr lang="ru-RU" sz="2400" b="1" dirty="0" smtClean="0">
                <a:latin typeface="Times New Roman" pitchFamily="18" charset="0"/>
                <a:ea typeface="+mn-lt"/>
                <a:cs typeface="Times New Roman" pitchFamily="18" charset="0"/>
              </a:rPr>
              <a:t>      44% -интернет, 30%-родители, 6%-учителя</a:t>
            </a:r>
            <a:endParaRPr lang="ru-RU" sz="2400" b="1" dirty="0"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marL="305435" indent="-305435">
              <a:buFont typeface="Wingdings" panose="05020102010507070707" pitchFamily="18" charset="2"/>
              <a:buChar char="ü"/>
            </a:pPr>
            <a:r>
              <a:rPr lang="ru-RU" sz="2400" b="1" dirty="0">
                <a:latin typeface="Times New Roman" pitchFamily="18" charset="0"/>
                <a:ea typeface="+mn-lt"/>
                <a:cs typeface="Times New Roman" pitchFamily="18" charset="0"/>
              </a:rPr>
              <a:t>менее половины родителей осведомлены   о  рисках,  с  которыми сталкивается ребенок. </a:t>
            </a:r>
          </a:p>
          <a:p>
            <a:pPr marL="305435" indent="-305435">
              <a:buFont typeface="Wingdings" panose="05020102010507070707" pitchFamily="18" charset="2"/>
              <a:buChar char="ü"/>
            </a:pPr>
            <a:r>
              <a:rPr lang="ru-RU" sz="2400" b="1" dirty="0">
                <a:latin typeface="Times New Roman" pitchFamily="18" charset="0"/>
                <a:ea typeface="+mn-lt"/>
                <a:cs typeface="Times New Roman" pitchFamily="18" charset="0"/>
              </a:rPr>
              <a:t>готовность ребенка увидеть и принять помощь. Треть детей отмечает, что не ощущают со стороны родителей никакой поддержки, хотя сами родители при этом считают, что помогают своему ребенку.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717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 descr="Изображение выглядит как внешний, человек, здание, женщ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B3A0A49-5822-42BD-BA40-792AF95CD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52" r="3" b="7158"/>
          <a:stretch/>
        </p:blipFill>
        <p:spPr>
          <a:xfrm>
            <a:off x="20" y="3"/>
            <a:ext cx="4578252" cy="260895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1ACEF87-056E-4E77-899B-9E9A04E9B5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1957" y="-918"/>
            <a:ext cx="7570043" cy="2560620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56810F-5F43-46AC-9BAE-D222DAD5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223" y="257528"/>
            <a:ext cx="6873949" cy="612247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>
                <a:solidFill>
                  <a:srgbClr val="FFFFFF"/>
                </a:solidFill>
                <a:latin typeface="Corbel"/>
                <a:ea typeface="+mj-lt"/>
                <a:cs typeface="+mj-lt"/>
              </a:rPr>
              <a:t>Опасность № </a:t>
            </a:r>
            <a:r>
              <a:rPr lang="ru-RU" sz="4000" b="1" dirty="0">
                <a:solidFill>
                  <a:srgbClr val="FFFFFF"/>
                </a:solidFill>
                <a:latin typeface="Corbel"/>
                <a:ea typeface="+mj-lt"/>
                <a:cs typeface="+mj-lt"/>
              </a:rPr>
              <a:t>2</a:t>
            </a:r>
            <a:r>
              <a:rPr lang="ru-RU" sz="2000" b="1" dirty="0">
                <a:solidFill>
                  <a:srgbClr val="FFFFFF"/>
                </a:solidFill>
                <a:latin typeface="Corbel"/>
                <a:ea typeface="+mj-lt"/>
                <a:cs typeface="+mj-lt"/>
              </a:rPr>
              <a:t>. </a:t>
            </a:r>
            <a:endParaRPr lang="ru-RU" sz="2000" dirty="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CEC336DA-47AF-4802-8E60-23FF942E2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660" y="1277026"/>
            <a:ext cx="6725093" cy="861207"/>
          </a:xfrm>
        </p:spPr>
        <p:txBody>
          <a:bodyPr>
            <a:normAutofit/>
          </a:bodyPr>
          <a:lstStyle/>
          <a:p>
            <a:pPr marL="305435" indent="-305435"/>
            <a:r>
              <a:rPr lang="en-US" sz="2400" b="1" cap="all" dirty="0" err="1">
                <a:ea typeface="+mn-lt"/>
                <a:cs typeface="+mn-lt"/>
              </a:rPr>
              <a:t>Субкультуры</a:t>
            </a:r>
            <a:r>
              <a:rPr lang="en-US" sz="2400" b="1" cap="all" dirty="0">
                <a:ea typeface="+mn-lt"/>
                <a:cs typeface="+mn-lt"/>
              </a:rPr>
              <a:t>, </a:t>
            </a:r>
            <a:r>
              <a:rPr lang="en-US" sz="2400" b="1" cap="all" dirty="0" err="1">
                <a:ea typeface="+mn-lt"/>
                <a:cs typeface="+mn-lt"/>
              </a:rPr>
              <a:t>экстремизм</a:t>
            </a:r>
            <a:r>
              <a:rPr lang="en-US" sz="2400" b="1" cap="all" dirty="0">
                <a:ea typeface="+mn-lt"/>
                <a:cs typeface="+mn-lt"/>
              </a:rPr>
              <a:t>, </a:t>
            </a:r>
            <a:r>
              <a:rPr lang="en-US" sz="2400" b="1" cap="all" dirty="0" err="1">
                <a:ea typeface="+mn-lt"/>
                <a:cs typeface="+mn-lt"/>
              </a:rPr>
              <a:t>секты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0" name="Рисунок 10" descr="Изображение выглядит как стол, сидит, вино, стекл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E48769B-7250-4C74-BFEB-EE062C6F76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57" r="14606" b="3"/>
          <a:stretch/>
        </p:blipFill>
        <p:spPr>
          <a:xfrm>
            <a:off x="8" y="2652038"/>
            <a:ext cx="4530515" cy="4205962"/>
          </a:xfrm>
          <a:prstGeom prst="rect">
            <a:avLst/>
          </a:prstGeom>
        </p:spPr>
      </p:pic>
      <p:pic>
        <p:nvPicPr>
          <p:cNvPr id="4" name="Рисунок 4" descr="Изображение выглядит как человек, внешний, одежда, женщ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0BB7B17-2F14-44D7-96BE-F244DED909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17549"/>
          <a:stretch/>
        </p:blipFill>
        <p:spPr>
          <a:xfrm>
            <a:off x="4578264" y="2652059"/>
            <a:ext cx="7613730" cy="420593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D0C6C3A-73B1-4E33-AD0D-8BCD35B714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0517" y="-460"/>
            <a:ext cx="9144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03022F3-BFF5-4104-AE9A-399949DAFC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2560620"/>
            <a:ext cx="12188952" cy="91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466239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8" descr="Изображение выглядит как смотрит, стоит, молодой, мужч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B6C6B76-38A0-4D7D-BAC1-8C4525BBB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21" r="3" b="3010"/>
          <a:stretch/>
        </p:blipFill>
        <p:spPr>
          <a:xfrm>
            <a:off x="20" y="11"/>
            <a:ext cx="4578252" cy="26089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1ACEF87-056E-4E77-899B-9E9A04E9B5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611819"/>
            <a:ext cx="4576634" cy="4235946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4BF4DC-FE0B-40C8-8A25-349881D7E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066617"/>
            <a:ext cx="3412067" cy="89704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FFFFFF"/>
                </a:solidFill>
                <a:latin typeface="Corbel"/>
                <a:ea typeface="+mj-lt"/>
                <a:cs typeface="+mj-lt"/>
              </a:rPr>
              <a:t>Опасность № </a:t>
            </a:r>
            <a:r>
              <a:rPr lang="ru-RU" sz="3600" b="1" dirty="0">
                <a:solidFill>
                  <a:srgbClr val="FFFFFF"/>
                </a:solidFill>
                <a:latin typeface="Corbel"/>
                <a:ea typeface="+mj-lt"/>
                <a:cs typeface="+mj-lt"/>
              </a:rPr>
              <a:t>3</a:t>
            </a:r>
            <a:r>
              <a:rPr lang="ru-RU" b="1" dirty="0">
                <a:solidFill>
                  <a:srgbClr val="FFFFFF"/>
                </a:solidFill>
                <a:latin typeface="Corbel"/>
                <a:ea typeface="+mj-lt"/>
                <a:cs typeface="+mj-lt"/>
              </a:rPr>
              <a:t>. </a:t>
            </a:r>
            <a:endParaRPr lang="ru-RU" b="1" dirty="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xmlns="" id="{BD5F7869-4193-4ED2-8151-F4A6E9FDC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02059"/>
            <a:ext cx="3539067" cy="227334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400" b="1" cap="all" dirty="0">
                <a:solidFill>
                  <a:srgbClr val="FFFFFF"/>
                </a:solidFill>
                <a:latin typeface="Corbel"/>
              </a:rPr>
              <a:t>Социальные сети, сайты знакомств и Интернет-общение</a:t>
            </a:r>
            <a:endParaRPr lang="ru-RU" sz="2400" dirty="0">
              <a:ea typeface="+mn-lt"/>
              <a:cs typeface="+mn-lt"/>
            </a:endParaRPr>
          </a:p>
          <a:p>
            <a:pPr marL="305435" indent="-305435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" name="Рисунок 16">
            <a:extLst>
              <a:ext uri="{FF2B5EF4-FFF2-40B4-BE49-F238E27FC236}">
                <a16:creationId xmlns:a16="http://schemas.microsoft.com/office/drawing/2014/main" xmlns="" id="{00C383EF-51BE-4422-AFF6-FCCDEEA60B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76" r="11600"/>
          <a:stretch/>
        </p:blipFill>
        <p:spPr>
          <a:xfrm>
            <a:off x="4578270" y="-11"/>
            <a:ext cx="7613730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D0C6C3A-73B1-4E33-AD0D-8BCD35B714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0517" y="-460"/>
            <a:ext cx="9144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03022F3-BFF5-4104-AE9A-399949DAFC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39" y="2560620"/>
            <a:ext cx="4581144" cy="91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670428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0D8D371-08D7-4872-B601-46D3D0C76C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33">
            <a:extLst>
              <a:ext uri="{FF2B5EF4-FFF2-40B4-BE49-F238E27FC236}">
                <a16:creationId xmlns:a16="http://schemas.microsoft.com/office/drawing/2014/main" xmlns="" id="{0B6172F1-16E5-41C0-A1C5-E27BA6D199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35">
            <a:extLst>
              <a:ext uri="{FF2B5EF4-FFF2-40B4-BE49-F238E27FC236}">
                <a16:creationId xmlns:a16="http://schemas.microsoft.com/office/drawing/2014/main" xmlns="" id="{2E77FE2D-6DE2-45E3-B032-A13CCCEDD4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9AE0C48-CD45-4EBE-B06B-10AD14F070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xmlns="" id="{2C765EBD-81A2-4870-B38E-4CB824651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727576CB-62E0-4A91-980D-8B8CBFAF6C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5767" y="640722"/>
            <a:ext cx="3692021" cy="3466282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61BD693C-6A5C-4829-B0BA-4FCB9D7125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195529"/>
            <a:ext cx="3701687" cy="219503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1120180A-EF34-440F-89D2-9F37EFF926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56938" y="453643"/>
            <a:ext cx="11298933" cy="5936922"/>
            <a:chOff x="446534" y="453643"/>
            <a:chExt cx="11298933" cy="593692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BDF7EFC4-353F-44E2-929C-11E825676E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6534" y="4199467"/>
              <a:ext cx="7497730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624CD915-4EB0-4F5C-8741-954297E988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C98DDFC-F8F1-4896-9F8E-5A45C88EE1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C43B1D21-1342-4EA7-B1CF-993BADC207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A90EB6-F0E3-4766-A2C4-079F604B5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264" y="4334837"/>
            <a:ext cx="6078813" cy="114087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dirty="0" err="1">
                <a:solidFill>
                  <a:srgbClr val="FFFFFF"/>
                </a:solidFill>
              </a:rPr>
              <a:t>Опасность</a:t>
            </a:r>
            <a:r>
              <a:rPr lang="en-US" sz="3600" dirty="0">
                <a:solidFill>
                  <a:srgbClr val="FFFFFF"/>
                </a:solidFill>
              </a:rPr>
              <a:t> № 4.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>
                <a:solidFill>
                  <a:srgbClr val="FFFFFF"/>
                </a:solidFill>
              </a:rPr>
              <a:t> </a:t>
            </a:r>
            <a:r>
              <a:rPr lang="en-US" sz="3600" dirty="0" err="1">
                <a:solidFill>
                  <a:srgbClr val="FFFFFF"/>
                </a:solidFill>
              </a:rPr>
              <a:t>Мультимедиа</a:t>
            </a:r>
            <a:endParaRPr lang="ru-RU" dirty="0" err="1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04D4AB30-3D04-45C1-B4CF-0CE3CA392C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938" y="640722"/>
            <a:ext cx="3692021" cy="3466282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8" descr="Изображение выглядит как сидит, передний, смотрит, зна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71A14DB-7AA5-4383-A3E0-7936068E7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03" r="12959" b="2"/>
          <a:stretch/>
        </p:blipFill>
        <p:spPr>
          <a:xfrm>
            <a:off x="617805" y="801112"/>
            <a:ext cx="3380939" cy="3139276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9D47807A-DD92-4120-9B3B-B3705C6176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0046" y="640722"/>
            <a:ext cx="3692021" cy="3466282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3" descr="Изображение выглядит как текст, знак, мужчина, смотр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662ED11A-1E86-44C2-94B8-ECF14C721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180" r="-2" b="-2"/>
          <a:stretch/>
        </p:blipFill>
        <p:spPr>
          <a:xfrm>
            <a:off x="4688161" y="797262"/>
            <a:ext cx="2785443" cy="3146976"/>
          </a:xfrm>
          <a:prstGeom prst="rect">
            <a:avLst/>
          </a:prstGeom>
        </p:spPr>
      </p:pic>
      <p:pic>
        <p:nvPicPr>
          <p:cNvPr id="12" name="Рисунок 12" descr="Изображение выглядит как человек, мужчина, внутренний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E3188A61-1DAC-499B-9A53-7719BBD1A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198" y="701712"/>
            <a:ext cx="3704775" cy="2237078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C09B4C37-DB7D-4E4E-8D31-941ABA8353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058" r="25144" b="-1"/>
          <a:stretch/>
        </p:blipFill>
        <p:spPr>
          <a:xfrm>
            <a:off x="8646575" y="3263525"/>
            <a:ext cx="2671237" cy="303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334749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595</TotalTime>
  <Words>371</Words>
  <Application>Microsoft Office PowerPoint</Application>
  <PresentationFormat>Произвольный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Dividend</vt:lpstr>
      <vt:lpstr>Правила  безопасности детей  в условиях информационной войны</vt:lpstr>
      <vt:lpstr>    Ребенок, включенный в процесс познания,  оказывается незащищенным от потоков информации.  </vt:lpstr>
      <vt:lpstr>Когда мы радуемся, что ребенок, сидящий за компьютером, рядом с нами, мы не задумываемся над тем, что ребенок виртуально далеко от нас.  Кто в этот момент управляет им?  Кто манипулирует? </vt:lpstr>
      <vt:lpstr>Слайд 4</vt:lpstr>
      <vt:lpstr>Слайд 5</vt:lpstr>
      <vt:lpstr>Опасность № 1. Потеря родительского авторитета</vt:lpstr>
      <vt:lpstr>Опасность № 2. </vt:lpstr>
      <vt:lpstr>Опасность № 3. </vt:lpstr>
      <vt:lpstr>Опасность № 4.  Мультимедиа</vt:lpstr>
      <vt:lpstr>Опасность № 5. Онлайн-игры, игромания</vt:lpstr>
      <vt:lpstr>Как противостоять опасностям и защитить информационное пространство ребенка? </vt:lpstr>
      <vt:lpstr>В помощь родителям и учителям есть ряд порталов с уже проверенными авторитетными субъектами учебными материалами:</vt:lpstr>
      <vt:lpstr>Один из возможных путей разрешения проблемы информационной безопасности - обучение ребенка адекватному восприятию и оценке информации, ее критическому осмыслению на основе нравственных и культурных ценностей. </vt:lpstr>
      <vt:lpstr>задачи педагогического характера для организации мероприятий по информационной безопасности: </vt:lpstr>
      <vt:lpstr>              Общие рекомендации по проведению Недели информационной безопасности (для детей и родителей)   </vt:lpstr>
      <vt:lpstr>  Общие рекомендации по проведению Недели информационной безопасности (для детей и родителей)   </vt:lpstr>
      <vt:lpstr>Буклеты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Фролова</dc:creator>
  <cp:lastModifiedBy>MOU VSOSH</cp:lastModifiedBy>
  <cp:revision>434</cp:revision>
  <dcterms:created xsi:type="dcterms:W3CDTF">2019-11-30T07:17:42Z</dcterms:created>
  <dcterms:modified xsi:type="dcterms:W3CDTF">2020-10-06T13:32:10Z</dcterms:modified>
</cp:coreProperties>
</file>