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283" r:id="rId5"/>
    <p:sldId id="263" r:id="rId6"/>
    <p:sldId id="264" r:id="rId7"/>
    <p:sldId id="275" r:id="rId8"/>
    <p:sldId id="261" r:id="rId9"/>
    <p:sldId id="274" r:id="rId10"/>
    <p:sldId id="284" r:id="rId11"/>
    <p:sldId id="26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6" r:id="rId29"/>
    <p:sldId id="305" r:id="rId30"/>
    <p:sldId id="304" r:id="rId31"/>
    <p:sldId id="303" r:id="rId32"/>
    <p:sldId id="302" r:id="rId33"/>
    <p:sldId id="307" r:id="rId34"/>
    <p:sldId id="308" r:id="rId35"/>
    <p:sldId id="309" r:id="rId36"/>
    <p:sldId id="310" r:id="rId37"/>
    <p:sldId id="311" r:id="rId38"/>
    <p:sldId id="312" r:id="rId39"/>
    <p:sldId id="317" r:id="rId40"/>
    <p:sldId id="316" r:id="rId41"/>
    <p:sldId id="315" r:id="rId42"/>
    <p:sldId id="314" r:id="rId43"/>
    <p:sldId id="313" r:id="rId44"/>
    <p:sldId id="318" r:id="rId45"/>
    <p:sldId id="31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ей Даниил Игоревич" initials="СДИ" lastIdx="1" clrIdx="0">
    <p:extLst>
      <p:ext uri="{19B8F6BF-5375-455C-9EA6-DF929625EA0E}">
        <p15:presenceInfo xmlns:p15="http://schemas.microsoft.com/office/powerpoint/2012/main" userId="S-1-5-21-4016790798-3049215451-2287730108-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EC"/>
    <a:srgbClr val="31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544" autoAdjust="0"/>
  </p:normalViewPr>
  <p:slideViewPr>
    <p:cSldViewPr snapToGrid="0"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20:17:06.408" idx="1">
    <p:pos x="10" y="10"/>
    <p:text>Аронин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0177-D0E6-4C50-8360-1E7307BDB8D1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A41-B756-4F57-A6F7-2CE42AF50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Чурочкин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4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8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8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Котляренко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553-1E6B-489F-A1C5-109A83931D0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427" y="1600200"/>
            <a:ext cx="7772400" cy="228326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тему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надводных кораблей в период </a:t>
            </a:r>
            <a:r>
              <a:rPr lang="ru-RU" sz="480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en-US" sz="480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9648" y="6030119"/>
            <a:ext cx="5378823" cy="165576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Ю.П.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9581" y="6283348"/>
            <a:ext cx="58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888" y="4977205"/>
            <a:ext cx="8673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Акваторию Каспийского моря охраняла Каспийская военная флотилия, имевшая 45 малых боевых кораблей, 11 самолетов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Каспийское море поделили 5 государств. Это соглашение готовилось 22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96" y="762424"/>
            <a:ext cx="49053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. 1204 Поздний — War Thunder 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40" y="702609"/>
            <a:ext cx="4000500" cy="40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9412" y="6356195"/>
            <a:ext cx="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818" y="3913516"/>
            <a:ext cx="8093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Дальнем Востоке советские ВМС состояли из Тихоокеанского флота (ТОФ), Северо-Тихоокеанской и Амурской военных флотилий. Тихоокеанский флот (командующий И. С. Юмашев) имел в своем составе 196 боевых кораблей и катеров, 91 подводную лодку, 1183 самолетов и 138 орудий береговой артиллерии.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МАЯКИ ТИХООКЕАНСКОГО ПОБЕРЕЖ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" y="170992"/>
            <a:ext cx="4371975" cy="374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тория действий Тихоокеанского флота в годы В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60" y="170993"/>
            <a:ext cx="4903399" cy="36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9244" y="6307034"/>
            <a:ext cx="56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81" y="5006566"/>
            <a:ext cx="890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247" y="4434886"/>
            <a:ext cx="8609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началом войны ВМФ пополнился переоборудованными из торговых и промысловых судов сторожевыми кораблями, тральщиками и минными заградителями. Часть пассажирских судов была переоборудована под санитарные.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Исакогорский затон: буксир-тральщик, прошедший две войны - Владимир  Станулевич - ИА REG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" y="1392798"/>
            <a:ext cx="4280623" cy="30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оевые траулеры Северного фл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73" y="1392798"/>
            <a:ext cx="4277886" cy="30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2890" y="6322143"/>
            <a:ext cx="44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5075" y="2898800"/>
            <a:ext cx="4997166" cy="66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19" y="4055952"/>
            <a:ext cx="8978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101" y="4179223"/>
            <a:ext cx="8184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22 июня 1941 г. нарком ВМФ привел флот в полную боевую готовность. Уже через несколько часов после этого, немцы попытались внезапным авианалетом уничтожить корабли на базах, но получили достойный отпор. В первый день войны им не удалось потопить ни одного нашего корабля.</a:t>
            </a:r>
          </a:p>
        </p:txBody>
      </p:sp>
      <p:sp>
        <p:nvSpPr>
          <p:cNvPr id="6" name="AutoShape 2" descr="Какие советские города первыми подверглись атаке 22 июня 1941 года | 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кие советские города первыми подверглись атаке 22 июня 1941 года |  Русская семе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1" y="935319"/>
            <a:ext cx="4651815" cy="32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то дал первый отпор немецко-фашистским захватчикам | Русские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16" y="923453"/>
            <a:ext cx="3979229" cy="32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9412" y="6346362"/>
            <a:ext cx="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588" y="3693813"/>
            <a:ext cx="8297160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крайне не удачно развивавшиеся для Красной Армии приграничные сражения на сухопутном фронте поставили в тяжелое положение и флот. Самая драматичная ситуация сложилось на КБФ, где враг одну за другой блокировал с суши его базы в Прибалтике. За два месяца войны Балтийскому флоту пришлось оставить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Либаву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Ригу, Таллин и сосредоточиться в Кронштадте и Ленинграде. Особенно большие потери КБФ понес при переходе из Таллина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Покажем презренным фашистским убийцам, как драться умеет советский моряк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8" y="253145"/>
            <a:ext cx="5219700" cy="35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3226" y="6376585"/>
            <a:ext cx="46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499" y="3150606"/>
            <a:ext cx="9080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275" y="4068261"/>
            <a:ext cx="8897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28 августа 1941 г., после захвата Таллина немцами, осложнилось положение военно-морской базы на полуострове Ханко, и гарнизона расположенного на островах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Моондзундского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архипелага, оказавшихся в глубоком тылу противника, отрезанными от советских войск и баз снабжения.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8/8a/Hangon_vuokra-alueen_kart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6" y="452703"/>
            <a:ext cx="4608214" cy="35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tonia relief map (2005-201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92315"/>
            <a:ext cx="42291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9244" y="6356195"/>
            <a:ext cx="56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Вражеские войска вышли на подступы к Ленинграду. Активно участвуя в непосредственной обороне города, Балтийский флот надежно прикрыл морские подступы к нему. Кроме того, КБФ сформировал за счет своих сил Чудскую, Ладожскую, Онежскую флотилии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Ильменский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 кораблей, принявших активное участие в боевых действиях. </a:t>
            </a:r>
          </a:p>
        </p:txBody>
      </p:sp>
      <p:pic>
        <p:nvPicPr>
          <p:cNvPr id="3074" name="Picture 2" descr="Блокада Ленинграда: январь - особый месяц для военного Ленинграда -  ЭкспертРУ - Блокада Ленинграда. Снятие блокады Ленинграда. День снятия блокады  Ленинграда. Прорыв блокады Ленинграда. Январь, блокада Ленинград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8" y="168275"/>
            <a:ext cx="6572816" cy="41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3898" y="6305460"/>
            <a:ext cx="65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691" y="2335142"/>
            <a:ext cx="864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Ладожская флотилия совместно с судами Северо-западного речного пароходства обеспечивала в навигационные периоды, перевозки по «Дороге жизни» в блокированный Ленинград.</a:t>
            </a:r>
          </a:p>
          <a:p>
            <a:pPr fontAlgn="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октябре КБФ пришлось эвакуировать остатки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Моондзундского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гарнизона. Еще раньше были перебазированы на материк самолеты 1-го минно-торпедного полка, которые с 8 августа по 9 сентября совершали авиационные налеты на Берлин.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1941 г. была эвакуирована военно-морская база на полуострове Ханко. </a:t>
            </a:r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Забытая и несдавшаяся: история недолгого боевого пути Чудской военной  флотилии : grigvas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61" y="168275"/>
            <a:ext cx="5993394" cy="22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231" y="6353363"/>
            <a:ext cx="44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75707"/>
            <a:ext cx="864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августа 1941 г. осложнилась обстановка на Черном море. Враг с суши блокировал Одессу. Для ее защиты был создан Одесский оборонительный район (ООР), где под единым руководством были объединены части и подразделения ВМФ, сухопутных войск и ВВС. Войска ООР успешно отражали все атаки врага. Однако в связи с вторжением противника в Крым они до 16 октября 1941 г. были переброшены кораблями ЧФ в Севастополь. </a:t>
            </a:r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Оборона Одессы: gorlex72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354464"/>
            <a:ext cx="6029606" cy="33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0084" y="6363832"/>
            <a:ext cx="48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064" y="4055508"/>
            <a:ext cx="8736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октября 1941 г. немцы вышли на подступы к главной базе ЧФ — Севастополю. Для его обороны был создан Севастопольский оборонительный район (СОР). С ноября 1941 г. большинство кораблей ЧФ стало базироваться в портах Кавказа, одновременно осуществляя снабжение блокированного Севастополя.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Оборона Севастополя 1941-1942 гг. | Самое интересное в истории Российского  фл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96" y="168274"/>
            <a:ext cx="5864979" cy="38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75" y="1765549"/>
            <a:ext cx="873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ФГКОУ «ФИЛИАЛ НАХИМОВСКОГО ВОЕННО-МОРСКОГО УЧИЛИЩА (СЕВАСТОПОЛЬСКОЕ ПКУ)» </a:t>
            </a:r>
            <a:r>
              <a:rPr lang="ru-RU" sz="6000" dirty="0"/>
              <a:t/>
            </a:r>
            <a:br>
              <a:rPr lang="ru-RU" sz="60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573" y="5010721"/>
            <a:ext cx="8306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75" y="4456723"/>
            <a:ext cx="881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началом войны численное преимущество было на стороне Германии, развернувшей против СССР полностью отмобилизованную и обладающую большим боевым опытом армию численностью 5,5 млн. человек.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плакаты 3 рейха, 2 мировая война ::: РАЗНОЕ » Оружие / армия / фото  26796501 415 x 621 io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2630"/>
            <a:ext cx="5522614" cy="33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8238" y="6356195"/>
            <a:ext cx="50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5175" y="3784863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604" y="5155866"/>
            <a:ext cx="8872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ноябре 1941 г. была расформирована Дунайская флотилия. Ее корабли и части вошли в состав Керченской военно-морской базы и Азовской флотилии.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Дунайская флотилия в Великой Отечественной: от Килийского десанта до Вены |  Интернет-газета &quot;Топо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8" y="551856"/>
            <a:ext cx="4300682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унайская флотилия в Великой Отечественной: от Килийского десанта до Вены |  Интернет-газета &quot;Топо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00" y="551856"/>
            <a:ext cx="3686184" cy="40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1910" y="6283353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94" y="3902539"/>
            <a:ext cx="8971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Северному флоту с первых дней войны пришлось вести боевые действия на огромных пространствах Белого, Баренцева, Карского морей. Североморцы активно противодействовали морским перевозкам противника, затрудняя снабжение немецко-фашистских войск и вывоз стратегического сырья (никеля и железа) из Финляндии и Норвегии.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еверный флот на защите внутренних морских коммуника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1" y="168276"/>
            <a:ext cx="5649362" cy="35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409144"/>
            <a:ext cx="69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44" y="4718392"/>
            <a:ext cx="8908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августа 1941 г. в Мурманск и Архангельск стали приходить союзные конвои. Их прикрытие в течение всей войны осуществляли корабли Антигитлеровской коалиции, в том числе (в своей операционной зоне) — суда Северного флота.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рктические конвои: как между английскими и советскими военными рождалось  доверие | hom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221633"/>
            <a:ext cx="889044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8406" y="6309293"/>
            <a:ext cx="51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4062594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263" y="4554967"/>
            <a:ext cx="8872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речная флотилия летом 1941 г. вела активные боевые действия на реках Днепр, Березина и Припять, а в августе сентябре принимала участие в обороне Киева. После его захвата противником моряки взорвали корабли флотилии и присоединились к сухопутным войскам.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Чем прославилась Пинская речная флотилия? | Культура | ШколаЖизн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22764"/>
            <a:ext cx="8892241" cy="35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7363" y="1097903"/>
            <a:ext cx="850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87" y="3906442"/>
            <a:ext cx="8970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войну флот направил на сухопутные фронты свыше 400 тысяч матросов, старшин и офицеров. Помимо этого, морская пехота только за 1941 1942 гг. 57 раз была задействована в морских десантах. Первый десант был высажен Дунайской флотилией на румынский берег Дуная уже 25 июня 1941 г. Всего силами флота за войну высажено более 100 морских оперативных и тактических десантов общей численностью более 250 тыс. человек. Среди них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Керченско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-Феодосийская (1941 - 1942 гг.),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Керченско-Эльтигенская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(1943 г.), Новороссийская (1943 г.),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Моондзунская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(1944 г.)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Тулоксинская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десантные операции (1944 г.).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ЧЁРНАЯ СМЕРТЬ - Морская пехота СССР в период Великой Отечествен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09" y="193886"/>
            <a:ext cx="5244154" cy="36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411" y="4847087"/>
            <a:ext cx="8888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 1942 г. был потерян Керченский полуостров, а 4 июля 1942 г. после 250-дневной осады пал Севастополь. Лишившись своей главной базы, Черноморский флот попал в чрезвычайное положение.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адение Севастополя – Фото – Коммерсант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3" y="195466"/>
            <a:ext cx="7019925" cy="46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26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1942 г. на ЧФ были созданы Туапсинский и Новороссийский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оборонительные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районы, прикрывавшие Туапсинскую и Новороссийскую военно-морские базы.</a:t>
            </a:r>
          </a:p>
        </p:txBody>
      </p:sp>
      <p:pic>
        <p:nvPicPr>
          <p:cNvPr id="1026" name="Picture 2" descr="Черноморский флот в Великой Отечественной во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" y="437073"/>
            <a:ext cx="7224665" cy="45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92" y="3503690"/>
            <a:ext cx="8507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1941 г. сформирована Волжская военная флотилия, которая обеспечивала воинские и народно-хозяйственные перевозки по Волге, а с началом Сталинградской битвы, оперативно подчиняясь командующему Сталинградским фронтом, оказывала огневую поддержку защитникам Сталинграда, высаживала десанты и перевозила войска и грузы через Волгу. </a:t>
            </a:r>
          </a:p>
        </p:txBody>
      </p:sp>
      <p:pic>
        <p:nvPicPr>
          <p:cNvPr id="7170" name="Picture 2" descr="Волжская военная флотилия (Великая Отечественная война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6" y="503397"/>
            <a:ext cx="3855110" cy="30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олжская военная флотилия в Сталинградской битве | Мир кораблей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77" y="503397"/>
            <a:ext cx="4499869" cy="30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28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972290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589" y="3448796"/>
            <a:ext cx="89700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со значительными потерями, понесенными КБФ и ЧФ в корабельном составе, оставшиеся крупные надводные корабли на этих театрах выполняли только ограниченные задачи. Активное их использование было не только затруднительно, но и могло привести к неоправданно большим потерям. Основная тяжесть ведения боевых действий легла на легкие силы флотов и подводные лодки.</a:t>
            </a:r>
          </a:p>
        </p:txBody>
      </p:sp>
      <p:pic>
        <p:nvPicPr>
          <p:cNvPr id="2050" name="Picture 2" descr="ВМФ СССР в годы Великой Отечественной войны - МОРПОЛ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" y="85725"/>
            <a:ext cx="8970072" cy="35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294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Балтике советские подводники, прорываясь через минные заграждения немцев в Финском заливе, наносили значительный урон вражеским морским перевозкам.</a:t>
            </a:r>
          </a:p>
        </p:txBody>
      </p:sp>
      <p:pic>
        <p:nvPicPr>
          <p:cNvPr id="3074" name="Picture 2" descr="Отскочив ото дна, подлодка всплыла и расстреляла своих «загонщиков» -  Владимир Станулевич - ИА REG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72" y="207189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35131"/>
            <a:ext cx="6200503" cy="10189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ФГКОУ «ФИЛИАЛ НАХИМОВСКОГО ВОЕННО-МОРСКОГО </a:t>
            </a:r>
            <a:r>
              <a:rPr lang="ru-RU" sz="1800" b="1" dirty="0"/>
              <a:t>УЧИЛИЩА (СЕВАСТОПОЛЬСКОЕ ПКУ)»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368" y="4897103"/>
            <a:ext cx="8334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оенные плакаты » Герои Б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46" y="924356"/>
            <a:ext cx="3276600" cy="44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822" y="5379070"/>
            <a:ext cx="8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Армия имела в западных округах 2,9 млн. человек, причем существенная часть войск еще не завершила формирования и не прошла обучения.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3058" y="6356195"/>
            <a:ext cx="45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4364115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 1943 г. противолодочные заграждения в Финском заливе были значительно усилены, и врагу временно удалось преградить путь нашим субмаринам в Балтийское море. </a:t>
            </a:r>
          </a:p>
        </p:txBody>
      </p:sp>
      <p:pic>
        <p:nvPicPr>
          <p:cNvPr id="4102" name="Picture 6" descr="О минной войне на море: смерть из ниоткуда. Часть 2: pereklichka — 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0" y="866925"/>
            <a:ext cx="4991257" cy="40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Зачем морским минам нужны шипы? | История войны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47" y="866924"/>
            <a:ext cx="3974765" cy="40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5990" y="6356195"/>
            <a:ext cx="42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31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25" y="3933443"/>
            <a:ext cx="8528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враг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усилил свою группировку морских и воздушных сил, чтобы нарушить внешнюю морскую коммуникацию, по которой шла по ленд-лизу поставка в Советский Союз военной продукции, а также внутреннюю морскую коммуникацию СССР — Северный морской путь.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92" y="3768180"/>
            <a:ext cx="850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ttleship #wallpaper #photo #spzBattleship Wallpaper Photo |  Schlachtschiff, Schiff kunst, Kriegsma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59"/>
            <a:ext cx="5694368" cy="35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бои Подводная лодка, субмарина, подлодка, Kriegsmarine, Кригсмарине,  военно-морской флот, Тип VII-C/41 картинки на рабочий стол, раздел оружие - 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71" y="180321"/>
            <a:ext cx="3375291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советское командование, укрепляя оборону Заполярья, полностью возложило на флот оборону Среднего и Рыбачьего полуостровов, имевших стратегическое значение</a:t>
            </a:r>
          </a:p>
        </p:txBody>
      </p:sp>
      <p:pic>
        <p:nvPicPr>
          <p:cNvPr id="6146" name="Picture 2" descr="Северный флот на защите внутренних морских коммуника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8" y="15875"/>
            <a:ext cx="6410739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3977065"/>
            <a:ext cx="8507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середины 1943 г. советская кораблестроительная промышленность возобновила поставки кораблей флоту. Всего за годы войны ВМФ получил 2 легких крейсера, 19 эсминцев, 54 подводные лодки и свыше 1100 единиц легких надводных судов и катеров. Более 500 кораблей и катеров поступило от США, Англии и Канады по ленд-лизу. </a:t>
            </a:r>
          </a:p>
        </p:txBody>
      </p:sp>
      <p:pic>
        <p:nvPicPr>
          <p:cNvPr id="1026" name="Picture 2" descr="Первая послевоенная кораблестроительная программа ВМФ СССР (1946-1955 годы)  - Альтернативная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31" y="34446"/>
            <a:ext cx="48768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3739979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506" y="3678539"/>
            <a:ext cx="8507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роста корабельного состава флотов, были приняты меры к возвращению в ВМФ из Красной Армии и морской пехоты кадровых морских офицеров и специалистов. Военно-морские училища, переориентированные в начале войны на подготовку офицеров морской пехоты, стали активно готовить специалистов корабельной службы.</a:t>
            </a:r>
          </a:p>
        </p:txBody>
      </p:sp>
      <p:pic>
        <p:nvPicPr>
          <p:cNvPr id="2050" name="Picture 2" descr="ПОДГОТОВКА КОМАНДНЫХ КАДРОВ ДЛЯ МОРСКОЙ ПЕХОТЫ ВМФ СССР. - Вестник военного 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72" y="238539"/>
            <a:ext cx="5715000" cy="35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Развивалась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авиация, ее самолетный парк вырос за годы войны до 5 тыс. самолетов. В ВВС флотов появились крупные соединения минно-торпедной, бомбардировочной, штурмовой и истребительной авиации.</a:t>
            </a:r>
          </a:p>
        </p:txBody>
      </p:sp>
      <p:pic>
        <p:nvPicPr>
          <p:cNvPr id="3074" name="Picture 2" descr="Борьба авиации Северного флота с вражескими морскими коммуникаци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2" y="1183490"/>
            <a:ext cx="6390861" cy="36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36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осенью 1943 г. ЧФ и Азовская флотилия совместно с войсками Северо-Кавказского фронта приняли участие в освобождении Новороссийска, Таманского полуострова и захвате плацдарма в районе Керчи.</a:t>
            </a:r>
          </a:p>
        </p:txBody>
      </p:sp>
      <p:pic>
        <p:nvPicPr>
          <p:cNvPr id="1028" name="Picture 4" descr="Инфозавтрак 27 ноября. Заговенье. День морской пехоты России. «Трамвай  «Желание». Little 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" y="1451113"/>
            <a:ext cx="7620000" cy="34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3197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203" y="5307460"/>
            <a:ext cx="8507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1944 г. они сыграли важную роль в разгроме вражеских войск в Крыму и освобождении Севастополя. </a:t>
            </a:r>
          </a:p>
        </p:txBody>
      </p:sp>
      <p:pic>
        <p:nvPicPr>
          <p:cNvPr id="2050" name="Picture 2" descr="Освобождение Севастополя - Выпуски - Календарь Побе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43" y="934278"/>
            <a:ext cx="6549885" cy="39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4066" y="6356195"/>
            <a:ext cx="51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38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выходом советских войск к Днестру, на базе Азовской флотилии была вновь сформирована Дунайская флотилия. Ее корабли приняли участие в Ясско-Кишиневской, Белградской, Будапештской и Венской наступательных операциях.</a:t>
            </a:r>
          </a:p>
        </p:txBody>
      </p:sp>
      <p:pic>
        <p:nvPicPr>
          <p:cNvPr id="3076" name="Picture 4" descr="Дунайская флотилия в Великой Отечественной: от Килийского десанта до Вены |  Интернет-газета &quot;Топо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19" y="775227"/>
            <a:ext cx="620415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356195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39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4417203"/>
            <a:ext cx="8507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1943 г. на базе Волжской флотилии была сформирована Днепровская военная флотилия. С весны 1944 по май 1945 гг. корабли флотилии вели боевые действия на реках Днепр, Припять, Березина, Западный Буг, Висла, Одер, Шпрее.</a:t>
            </a:r>
          </a:p>
        </p:txBody>
      </p:sp>
      <p:pic>
        <p:nvPicPr>
          <p:cNvPr id="4098" name="Picture 2" descr="Днепровская флотилия от Волги до Шпрее | БЕЛОРУССКИЙ СОЮЗ ВОЕННЫХ МОРЯ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5" y="324466"/>
            <a:ext cx="6223820" cy="40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533" y="0"/>
            <a:ext cx="727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7235" y="0"/>
            <a:ext cx="5291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ФГКОУ «ФИЛИАЛ НАХИМОВСКОГО ВОЕННО-МОРСКОГО УЧИЛИЩА (СЕВАСТОПОЛЬСКОЕ ПКУ)»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246" y="4058371"/>
            <a:ext cx="8763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помнить, что кроме германских войск в войне против СССР практически с первых дней участвовали войска союзников Германии - Финляндии, Венгрии и Румынии. Всего 29 дивизий и 16 бригад. 22 июня 1941 года эти войска составляли 20% армии вторжения. Позже к ним примкнули словацкие и итальянские войска.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бъединенная Европа против СССР: vis0tnik — Live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05" y="867808"/>
            <a:ext cx="2969537" cy="32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Европа: Вместе с Гитлером против СССР | evras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42" y="853445"/>
            <a:ext cx="3693814" cy="32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34709" y="2277968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КБФ принял активное участие в операциях по полному снятию блокады с Ленинграда и разгрому вражеских войск в Карелии и Прибалтике. </a:t>
            </a:r>
          </a:p>
        </p:txBody>
      </p:sp>
      <p:pic>
        <p:nvPicPr>
          <p:cNvPr id="9" name="Picture 2" descr="Улправда - Мероприятия, посвященные 75-й годовщине снятия блокады  Ленинграда, пройдут в библиотеках Ульянов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1" y="168275"/>
            <a:ext cx="6204154" cy="47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41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90" y="4972290"/>
            <a:ext cx="8507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г., на завершающем этапе Великой Отечественной войны активные боевые действия вел только КБФ, участвуя в блокаде Курляндской группировки противника и препятствуя вражеским перевозкам на Балтике, а также Дунайская и Днепровская флотилии.</a:t>
            </a:r>
          </a:p>
        </p:txBody>
      </p:sp>
      <p:pic>
        <p:nvPicPr>
          <p:cNvPr id="6146" name="Picture 2" descr="День Военно-Морского Флота | WA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1" y="511277"/>
            <a:ext cx="6685935" cy="44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4232" y="6356195"/>
            <a:ext cx="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786" y="4047871"/>
            <a:ext cx="8507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сентябре 1945 г., в связи с объявлением СССР войны Японии, к активным боевым действиям приступили Тихоокеанский флот и Амурская военная флотилия, приняв участие в разгроме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Квантунской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армии, освобождении Кореи, Маньчжурии, Южного Сахалина, в Курильской десантной операции.</a:t>
            </a:r>
          </a:p>
        </p:txBody>
      </p:sp>
      <p:sp>
        <p:nvSpPr>
          <p:cNvPr id="9" name="AutoShape 4" descr="Курильская десантная операция : Министерство обороны Российской Федер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Памятные и знаменательные даты: 26 августа—1 сентября 2019 года |  VestiRegion.ru — новости Владивостока и Примор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6" y="0"/>
            <a:ext cx="8851198" cy="40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952" y="6356195"/>
            <a:ext cx="4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203" y="5307460"/>
            <a:ext cx="8507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флота высадила десанты в Порт-Артуре и Далянь (Дальний). </a:t>
            </a:r>
          </a:p>
        </p:txBody>
      </p:sp>
      <p:sp>
        <p:nvSpPr>
          <p:cNvPr id="2" name="AutoShape 2" descr="Десант штурмует Порт-Артур - Армейский сайт «Почта полева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Десант штурмует Порт-Артур - Армейский сайт «Почта полева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8816409" cy="45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4066" y="6356195"/>
            <a:ext cx="51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489" y="3873022"/>
            <a:ext cx="8507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Великой Отечественной войны советский ВМФ потерял 1014 кораблей различных классов, из них 314 надводных и подводных кораблей 1-го, 2-го и 3-го ранга, 139 торпедных катеров, 128 морских охотников за подводными лодками, 77 бронекатеров, 168 катеров-тральщиков, 188 сторожевых и других катеров. </a:t>
            </a:r>
          </a:p>
        </p:txBody>
      </p:sp>
      <p:pic>
        <p:nvPicPr>
          <p:cNvPr id="9218" name="Picture 2" descr="На Камчатке возложили на воду венок в память о погибших моряках : 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18" y="0"/>
            <a:ext cx="3748741" cy="37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а Камчатке военнослужащие ТОФ в память о погибших моряках возложили венок  в Тихом океане :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63209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7354" y="6356195"/>
            <a:ext cx="45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419382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187" y="4338191"/>
            <a:ext cx="8507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СССР внесли значительный вклад в победу над фашизмом. За годы войны свыше 500 моряков были удостоены звания Героя Советского Союза, 7 из них удостоились его дважды. Гвардейскими стали 78 кораблей, 5 морских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бригад, 25 частей и соединений морской авиации.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Bidspirit auction | Плакат «Да здравствует военно-морской фл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82" y="-36907"/>
            <a:ext cx="6272980" cy="43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00" y="3208042"/>
            <a:ext cx="887239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слайде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видите выражения. Попробуйте их продолжить, опираясь на ту информацию, которую вы сегодня получили.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узнал...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запомнилось…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понравилось…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смог 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 узнать, что…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упить работы автора – Налбандян Дмитрий Аркад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57" y="344438"/>
            <a:ext cx="3376943" cy="28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499" y="5334059"/>
            <a:ext cx="890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815" y="4364563"/>
            <a:ext cx="8693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видов Вооружённых сил СССР, в основные задачи которого входило непосредственное уничтожение объектов и сил противника на море, участие в специальных операциях, а также решающая роль в завоевании господства на море являлся Военно-морской флот.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Советский плакат на новый лад | Уральский кот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73" y="348171"/>
            <a:ext cx="6129808" cy="40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4291894"/>
            <a:ext cx="844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1120" y="174172"/>
            <a:ext cx="6209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024" y="4522660"/>
            <a:ext cx="8600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22 июня 1941 г.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ВМФ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СССР входили 4 флота и 5 флотилий. Морская авиация насчитывала 2543 самолета, из них 2162 боевых. Основную часть авиапарка составляли самолеты устаревших типов.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2" descr="ДА ЗДРАВСТВУЕТ ВОЕННО-МОРСКОЙ ФЛОТ СССР ! - Разное &gt; Плакаты - ЭтоРетро.ru  - старые фото городо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ДА ЗДРАВСТВУЕТ ВОЕННО-МОРСКОЙ ФЛОТ СССР ! - Разное &gt; Плакаты - ЭтоРетро.ru  - старые фото город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Плакаты времен ВМФ ССС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07" y="17052"/>
            <a:ext cx="4057650" cy="452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5190310"/>
            <a:ext cx="8464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482" y="3915632"/>
            <a:ext cx="8601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Северный флот (СФ) (командующий А. Г. Головко) имел в своем составе 18 боевых кораблей и катеров, 15 подводных лодок, а также 116 самолетов. Береговая оборона состояла из 18-ти стационарных батарей   В состав флота входила Беломорская военно-морская база (с августа 1941 г. — Беломорская военная флотилия).    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Северный флот ВМФ России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4" y="543208"/>
            <a:ext cx="2940648" cy="33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еверный флот на защите внутренних морских коммуникац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22" y="543208"/>
            <a:ext cx="4238750" cy="30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2556" y="6356195"/>
            <a:ext cx="3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5023" y="5625880"/>
            <a:ext cx="8926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850" y="3053797"/>
            <a:ext cx="82027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SzPct val="100000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029" y="4355689"/>
            <a:ext cx="864563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0"/>
              </a:spcAft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Краснознаменный Балтийский флот (КБФ) (командующий В. Ф.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Трибуц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имел в своем составе 90 боевых кораблей и катеров, 71 подводную лодку и 656 самолетов. Береговая оборона включала в себя 424 орудия и 1 бригаду морской пехоты. Основные силы КБФ базировались в Таллине и Риге.</a:t>
            </a:r>
            <a:endParaRPr lang="ru-RU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Морские сражения Великой Отечественной войны — Цикло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7" y="860079"/>
            <a:ext cx="3648547" cy="34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е предать забвению героическую страницу истории» / Православие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1" y="860079"/>
            <a:ext cx="3810000" cy="34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54" y="-104211"/>
            <a:ext cx="7886700" cy="10186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9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524" y="3910797"/>
            <a:ext cx="872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968" y="3910797"/>
            <a:ext cx="845158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Черноморский флот (ЧФ) (командующий: Ф. С. Октябрьский) имел в своем составе 143 боевых кораблей и катеров, 44 подводные лодки,  625 самолетов. Береговая оборона включала в себя 34 батареи из 124 орудий. В состав ЧФ входила Дунайская военная флотилия, а с июля 1941 г. вновь образованная Азовская военная флотилия. </a:t>
            </a:r>
          </a:p>
          <a:p>
            <a:pPr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http://player.myshared.ru/17/1106874/slides/slid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9" y="132557"/>
            <a:ext cx="3956366" cy="34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Роль Черноморского флота в битве за Кавказ | Юг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Роль Черноморского флота в битве за Кавказ | Юга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Роль Черноморского флота в битве за Кавказ | Юг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15" y="130477"/>
            <a:ext cx="4009657" cy="35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13701</TotalTime>
  <Words>2048</Words>
  <Application>Microsoft Office PowerPoint</Application>
  <PresentationFormat>Экран (4:3)</PresentationFormat>
  <Paragraphs>213</Paragraphs>
  <Slides>46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Тема Office</vt:lpstr>
      <vt:lpstr>Классный час на тему: Действия надводных кораблей в период Великой Отечественной войны. </vt:lpstr>
      <vt:lpstr>ФГКОУ «ФИЛИАЛ НАХИМОВСКОГО ВОЕННО-МОРСКОГО УЧИЛИЩА (СЕВАСТОПОЛЬСКОЕ ПКУ)»  </vt:lpstr>
      <vt:lpstr>ФГКОУ «ФИЛИАЛ НАХИМОВСКОГО ВОЕННО-МОРСКОГО УЧИЛИЩА (СЕВАСТОПОЛЬСКОЕ ПКУ)»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 Ирина Александровна</dc:creator>
  <cp:lastModifiedBy>User</cp:lastModifiedBy>
  <cp:revision>195</cp:revision>
  <dcterms:created xsi:type="dcterms:W3CDTF">2016-12-01T08:33:08Z</dcterms:created>
  <dcterms:modified xsi:type="dcterms:W3CDTF">2020-09-16T18:04:16Z</dcterms:modified>
</cp:coreProperties>
</file>