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Default Extension="wdp" ContentType="image/vnd.ms-photo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256" r:id="rId3"/>
    <p:sldId id="282" r:id="rId4"/>
    <p:sldId id="257" r:id="rId5"/>
    <p:sldId id="258" r:id="rId6"/>
    <p:sldId id="283" r:id="rId7"/>
    <p:sldId id="267" r:id="rId8"/>
    <p:sldId id="259" r:id="rId9"/>
    <p:sldId id="284" r:id="rId10"/>
    <p:sldId id="266" r:id="rId11"/>
    <p:sldId id="260" r:id="rId12"/>
    <p:sldId id="285" r:id="rId13"/>
    <p:sldId id="268" r:id="rId14"/>
    <p:sldId id="261" r:id="rId15"/>
    <p:sldId id="286" r:id="rId16"/>
    <p:sldId id="263" r:id="rId17"/>
    <p:sldId id="269" r:id="rId18"/>
    <p:sldId id="270" r:id="rId19"/>
    <p:sldId id="287" r:id="rId20"/>
    <p:sldId id="271" r:id="rId21"/>
    <p:sldId id="272" r:id="rId22"/>
    <p:sldId id="273" r:id="rId23"/>
    <p:sldId id="274" r:id="rId24"/>
    <p:sldId id="288" r:id="rId25"/>
    <p:sldId id="275" r:id="rId26"/>
    <p:sldId id="276" r:id="rId27"/>
    <p:sldId id="277" r:id="rId28"/>
    <p:sldId id="278" r:id="rId29"/>
    <p:sldId id="279" r:id="rId30"/>
    <p:sldId id="281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34587" autoAdjust="0"/>
    <p:restoredTop sz="94629" autoAdjust="0"/>
  </p:normalViewPr>
  <p:slideViewPr>
    <p:cSldViewPr>
      <p:cViewPr>
        <p:scale>
          <a:sx n="75" d="100"/>
          <a:sy n="75" d="100"/>
        </p:scale>
        <p:origin x="-1002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FD6135-BAF2-4C70-B383-BF4AD3C95A28}" type="datetimeFigureOut">
              <a:rPr lang="ru-RU" smtClean="0"/>
              <a:pPr/>
              <a:t>11.10.2020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F5375E-4F0B-4249-BFEC-150FCECF248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8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9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0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00igr.net/up/datai/156623/0002-002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330"/>
            <a:ext cx="9144000" cy="685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357166"/>
            <a:ext cx="914400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Государственное автономное профессиональное образовательное </a:t>
            </a: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учреждение «Северо -</a:t>
            </a:r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Кавказский аграрно-технологический колледж</a:t>
            </a: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1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Структурное подразделение «Северо-Кавказский  лесной  техникум»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57290" y="2143116"/>
            <a:ext cx="661903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Преподаватели </a:t>
            </a:r>
            <a:r>
              <a:rPr lang="ru-RU" sz="4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Северо-Кавказского</a:t>
            </a:r>
            <a:r>
              <a:rPr lang="ru-RU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лесного техникума </a:t>
            </a:r>
            <a:r>
              <a:rPr lang="ru-RU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– участники </a:t>
            </a:r>
            <a:r>
              <a:rPr lang="ru-RU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Великой Отечественной войны</a:t>
            </a:r>
            <a:r>
              <a:rPr lang="ru-RU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sz="4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5334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00igr.net/up/datai/156623/0002-002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926" b="12778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9051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00igr.net/up/datai/156623/0002-002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59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483" b="94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 flipH="1" flipV="1">
            <a:off x="611560" y="3897052"/>
            <a:ext cx="8424936" cy="36004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99305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00igr.net/up/datai/156623/0002-002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6642"/>
            <a:ext cx="9144000" cy="685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pamyat-naroda.ru/bitrix/templates/pn/img/awards/new/Orden_Aleksandra_Nevsk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3888432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63688" y="188645"/>
            <a:ext cx="59506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Орден </a:t>
            </a:r>
            <a:r>
              <a:rPr lang="ru-RU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«Александр Невский»</a:t>
            </a:r>
            <a:endParaRPr lang="ru-RU" sz="36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98738873"/>
              </p:ext>
            </p:extLst>
          </p:nvPr>
        </p:nvGraphicFramePr>
        <p:xfrm>
          <a:off x="4211960" y="1403789"/>
          <a:ext cx="4622604" cy="484251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4622604"/>
              </a:tblGrid>
              <a:tr h="636270">
                <a:tc>
                  <a:txBody>
                    <a:bodyPr/>
                    <a:lstStyle/>
                    <a:p>
                      <a:pPr algn="l" fontAlgn="ctr"/>
                      <a:r>
                        <a:rPr lang="ru-RU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Приказ подразделения</a:t>
                      </a:r>
                      <a:endParaRPr lang="ru-RU" sz="28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625" marR="190500" marT="266700" marB="95250" anchor="ctr"/>
                </a:tc>
              </a:tr>
              <a:tr h="3657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№: 58/н от: 26.07.1944</a:t>
                      </a:r>
                      <a:endParaRPr lang="ru-RU" sz="2800" b="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625" marR="190500" anchor="ctr"/>
                </a:tc>
              </a:tr>
              <a:tr h="9144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2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Издан: ВС 6 гв. А 1 Прибалтийского фронта</a:t>
                      </a:r>
                      <a:endParaRPr lang="ru-RU" sz="2800" b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625" marR="190500" anchor="ctr"/>
                </a:tc>
              </a:tr>
              <a:tr h="3657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Архив: ЦАМО</a:t>
                      </a:r>
                      <a:endParaRPr lang="ru-RU" sz="2800" b="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625" marR="190500" anchor="ctr"/>
                </a:tc>
              </a:tr>
              <a:tr h="3657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2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Фонд: 33</a:t>
                      </a:r>
                      <a:endParaRPr lang="ru-RU" sz="2800" b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625" marR="190500" anchor="ctr"/>
                </a:tc>
              </a:tr>
              <a:tr h="3657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2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Опись: 690155</a:t>
                      </a:r>
                      <a:endParaRPr lang="ru-RU" sz="2800" b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625" marR="190500" anchor="ctr"/>
                </a:tc>
              </a:tr>
              <a:tr h="3657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2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Ед.хранения: 2577</a:t>
                      </a:r>
                      <a:endParaRPr lang="ru-RU" sz="2800" b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625" marR="190500" anchor="ctr"/>
                </a:tc>
              </a:tr>
              <a:tr h="3657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записи: 31569810</a:t>
                      </a:r>
                      <a:endParaRPr lang="ru-RU" sz="2800" b="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625" marR="19050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7750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00igr.net/up/datai/156623/0002-002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99" b="13576"/>
          <a:stretch/>
        </p:blipFill>
        <p:spPr>
          <a:xfrm>
            <a:off x="0" y="23662"/>
            <a:ext cx="9144000" cy="685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9619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00igr.net/up/datai/156623/0002-002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729" b="7287"/>
          <a:stretch/>
        </p:blipFill>
        <p:spPr>
          <a:xfrm>
            <a:off x="362248" y="797842"/>
            <a:ext cx="8352928" cy="60601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23728" y="87626"/>
            <a:ext cx="4896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ПРИКАЗ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ЧАСТЯМ АРТЕЛЛЕРИИ 6 ГВ АРМИИ</a:t>
            </a: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578272" y="2564904"/>
            <a:ext cx="792088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41944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00igr.net/up/datai/156623/0002-002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1189" y="197499"/>
            <a:ext cx="88628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Орден </a:t>
            </a:r>
            <a:r>
              <a:rPr lang="ru-RU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«Отечественная война </a:t>
            </a:r>
            <a:r>
              <a:rPr lang="ru-RU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степени»</a:t>
            </a:r>
            <a:endParaRPr lang="ru-RU" sz="36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https://pamyat-naroda.ru/bitrix/templates/pn/img/awards/new/Orden_Otechestvennoj_vojny_1s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1190" y="1412776"/>
            <a:ext cx="3930770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86646910"/>
              </p:ext>
            </p:extLst>
          </p:nvPr>
        </p:nvGraphicFramePr>
        <p:xfrm>
          <a:off x="4499992" y="1196752"/>
          <a:ext cx="4323902" cy="502366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4323902"/>
              </a:tblGrid>
              <a:tr h="837978">
                <a:tc>
                  <a:txBody>
                    <a:bodyPr/>
                    <a:lstStyle/>
                    <a:p>
                      <a:pPr algn="l" fontAlgn="ctr"/>
                      <a:r>
                        <a:rPr lang="ru-RU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Приказ подразделения</a:t>
                      </a:r>
                      <a:endParaRPr lang="ru-RU" sz="28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625" marR="190500" marT="266700" marB="95250" anchor="ctr"/>
                </a:tc>
              </a:tr>
              <a:tr h="589039">
                <a:tc>
                  <a:txBody>
                    <a:bodyPr/>
                    <a:lstStyle/>
                    <a:p>
                      <a:pPr algn="l" fontAlgn="ctr"/>
                      <a:r>
                        <a:rPr lang="ru-RU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№: 76/н от: 03.12.1944</a:t>
                      </a:r>
                      <a:endParaRPr lang="ru-RU" sz="2800" b="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625" marR="190500" anchor="ctr"/>
                </a:tc>
              </a:tr>
              <a:tr h="589039">
                <a:tc>
                  <a:txBody>
                    <a:bodyPr/>
                    <a:lstStyle/>
                    <a:p>
                      <a:pPr algn="l" fontAlgn="ctr"/>
                      <a:r>
                        <a:rPr lang="ru-RU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Издан: ВС 6 </a:t>
                      </a:r>
                      <a:r>
                        <a:rPr lang="ru-RU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гв</a:t>
                      </a:r>
                      <a:r>
                        <a:rPr lang="ru-RU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А</a:t>
                      </a:r>
                      <a:endParaRPr lang="ru-RU" sz="2800" b="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625" marR="190500" anchor="ctr"/>
                </a:tc>
              </a:tr>
              <a:tr h="525695">
                <a:tc>
                  <a:txBody>
                    <a:bodyPr/>
                    <a:lstStyle/>
                    <a:p>
                      <a:pPr algn="l" fontAlgn="ctr"/>
                      <a:r>
                        <a:rPr lang="ru-RU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Архив: ЦАМО</a:t>
                      </a:r>
                      <a:endParaRPr lang="ru-RU" sz="2800" b="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625" marR="190500" anchor="ctr"/>
                </a:tc>
              </a:tr>
              <a:tr h="525695">
                <a:tc>
                  <a:txBody>
                    <a:bodyPr/>
                    <a:lstStyle/>
                    <a:p>
                      <a:pPr algn="l" fontAlgn="ctr"/>
                      <a:r>
                        <a:rPr lang="ru-RU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Фонд: 33</a:t>
                      </a:r>
                      <a:endParaRPr lang="ru-RU" sz="2800" b="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625" marR="190500" anchor="ctr"/>
                </a:tc>
              </a:tr>
              <a:tr h="525695">
                <a:tc>
                  <a:txBody>
                    <a:bodyPr/>
                    <a:lstStyle/>
                    <a:p>
                      <a:pPr algn="l" fontAlgn="ctr"/>
                      <a:r>
                        <a:rPr lang="ru-RU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Опись: 686196</a:t>
                      </a:r>
                      <a:endParaRPr lang="ru-RU" sz="2800" b="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625" marR="190500" anchor="ctr"/>
                </a:tc>
              </a:tr>
              <a:tr h="589039">
                <a:tc>
                  <a:txBody>
                    <a:bodyPr/>
                    <a:lstStyle/>
                    <a:p>
                      <a:pPr algn="l" fontAlgn="ctr"/>
                      <a:r>
                        <a:rPr lang="ru-RU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Ед.хранения</a:t>
                      </a:r>
                      <a:r>
                        <a:rPr lang="ru-RU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 1254</a:t>
                      </a:r>
                      <a:endParaRPr lang="ru-RU" sz="2800" b="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625" marR="190500" anchor="ctr"/>
                </a:tc>
              </a:tr>
              <a:tr h="8414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записи: 23760395</a:t>
                      </a:r>
                      <a:endParaRPr lang="ru-RU" sz="2800" b="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625" marR="19050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27258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00igr.net/up/datai/156623/0002-002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50" t="5542" b="11538"/>
          <a:stretch/>
        </p:blipFill>
        <p:spPr>
          <a:xfrm>
            <a:off x="-25400" y="0"/>
            <a:ext cx="9169400" cy="685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7183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900igr.net/up/datai/156623/0002-002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55976" y="360516"/>
            <a:ext cx="47880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ДЕНИСЕНКО 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СЕРГЕЙ 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ЕВДОКИМОВИЧ 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190480" y="2317812"/>
            <a:ext cx="34709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ПРЕПОДАВАТЕЛЬ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СКЛТ.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НАГРАЖДЕН МЕДАЛЬЮ «ЗА ОБОРОНУ КАВКАЗА».</a:t>
            </a:r>
          </a:p>
        </p:txBody>
      </p:sp>
      <p:pic>
        <p:nvPicPr>
          <p:cNvPr id="6" name="Picture 2" descr="C:\Users\Админ\Desktop\ВОВ\рамки\Рисунок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939322" y="939322"/>
            <a:ext cx="6831594" cy="495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Админ\Desktop\Участники ВОВ СКЛТ\Денисенко С.Е\Денисенко Сергей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536504" cy="64807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0497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00igr.net/up/datai/156623/0002-002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385" b="7338"/>
          <a:stretch/>
        </p:blipFill>
        <p:spPr>
          <a:xfrm>
            <a:off x="251520" y="830470"/>
            <a:ext cx="8640960" cy="59108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23628" y="122584"/>
            <a:ext cx="7416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АКТ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ВРУЧЕНИЕ МЕДАЛИ «ЗА ОБОРОНУ КАВКАЗА»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V="1">
            <a:off x="539552" y="3140968"/>
            <a:ext cx="8000900" cy="7200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43250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00igr.net/up/datai/156623/0002-002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12640" y="186792"/>
            <a:ext cx="61891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Медаль «За </a:t>
            </a:r>
            <a:r>
              <a:rPr lang="ru-RU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оборону </a:t>
            </a:r>
            <a:r>
              <a:rPr lang="ru-RU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Кавказа»</a:t>
            </a:r>
            <a:endParaRPr lang="ru-RU" sz="36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https://pamyat-naroda.ru/bitrix/templates/pn/img/awards/new/Medal_Za_oboronu_Kavkaz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2808312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19944169"/>
              </p:ext>
            </p:extLst>
          </p:nvPr>
        </p:nvGraphicFramePr>
        <p:xfrm>
          <a:off x="3923928" y="1168549"/>
          <a:ext cx="4896544" cy="5068763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4896544"/>
              </a:tblGrid>
              <a:tr h="611798">
                <a:tc>
                  <a:txBody>
                    <a:bodyPr/>
                    <a:lstStyle/>
                    <a:p>
                      <a:pPr algn="l" fontAlgn="ctr"/>
                      <a:r>
                        <a:rPr lang="ru-RU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Приказ подразделения</a:t>
                      </a:r>
                      <a:endParaRPr lang="ru-RU" sz="28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625" marR="190500" marT="266700" marB="95250" anchor="ctr"/>
                </a:tc>
              </a:tr>
              <a:tr h="6154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№: 1334 от: 20.01.1945</a:t>
                      </a:r>
                      <a:endParaRPr lang="ru-RU" sz="2800" b="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625" marR="190500" anchor="ctr"/>
                </a:tc>
              </a:tr>
              <a:tr h="6154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Издан: 180 </a:t>
                      </a:r>
                      <a:r>
                        <a:rPr lang="ru-RU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зенап</a:t>
                      </a:r>
                      <a:r>
                        <a:rPr lang="ru-RU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ПВО</a:t>
                      </a:r>
                      <a:endParaRPr lang="ru-RU" sz="2800" b="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625" marR="190500" anchor="ctr"/>
                </a:tc>
              </a:tr>
              <a:tr h="351692">
                <a:tc>
                  <a:txBody>
                    <a:bodyPr/>
                    <a:lstStyle/>
                    <a:p>
                      <a:pPr algn="l" fontAlgn="ctr"/>
                      <a:r>
                        <a:rPr lang="ru-RU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Архив: ЦАМО</a:t>
                      </a:r>
                      <a:endParaRPr lang="ru-RU" sz="2800" b="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625" marR="190500" anchor="ctr"/>
                </a:tc>
              </a:tr>
              <a:tr h="351692">
                <a:tc>
                  <a:txBody>
                    <a:bodyPr/>
                    <a:lstStyle/>
                    <a:p>
                      <a:pPr algn="l" fontAlgn="ctr"/>
                      <a:r>
                        <a:rPr lang="ru-RU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Фонд: 47</a:t>
                      </a:r>
                      <a:endParaRPr lang="ru-RU" sz="2800" b="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625" marR="190500" anchor="ctr"/>
                </a:tc>
              </a:tr>
              <a:tr h="351692">
                <a:tc>
                  <a:txBody>
                    <a:bodyPr/>
                    <a:lstStyle/>
                    <a:p>
                      <a:pPr algn="l" fontAlgn="ctr"/>
                      <a:r>
                        <a:rPr lang="ru-RU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Опись: 995</a:t>
                      </a:r>
                      <a:endParaRPr lang="ru-RU" sz="2800" b="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625" marR="190500" anchor="ctr"/>
                </a:tc>
              </a:tr>
              <a:tr h="6154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Ед.хранения</a:t>
                      </a:r>
                      <a:r>
                        <a:rPr lang="ru-RU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 338</a:t>
                      </a:r>
                      <a:endParaRPr lang="ru-RU" sz="2800" b="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625" marR="190500" anchor="ctr"/>
                </a:tc>
              </a:tr>
              <a:tr h="8792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записи: 1534463861</a:t>
                      </a:r>
                      <a:endParaRPr lang="ru-RU" sz="2800" b="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625" marR="19050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95553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900igr.net/up/datai/156623/0002-002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83968" y="620688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981427" y="1395598"/>
            <a:ext cx="417616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ЗАМ. ДИРЕКТОРА ПО УЧЕБНОЙ РАБОТЕ СКЛТ. УЧАСТВОВАЛ В СТАЛИНГРАДСКОЙ БИТВЕ. НАГРАЖДЕН МЕДАЛЬЮ «ЗА ОБОРОНУ СТАЛИНГРАДА», ОРДЕНОМ КРАСНОЙ ЗВЕЗДЫ, ОРДЕН ОТЕЧЕСТВЕННОЙ ВОЙНЫ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-СТЕПЕНИ.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067944" y="288312"/>
            <a:ext cx="56433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ГОЛЕВ  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ЗАХАР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ВАСИЛЬЕВИЧ 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Админ\Desktop\ВОВ\рамки\Рисунок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910846" y="939320"/>
            <a:ext cx="6831594" cy="495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Админ\Desktop\Участники ВОВ СКЛТ\Голев З.В\Голев Захар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240"/>
          <a:stretch/>
        </p:blipFill>
        <p:spPr bwMode="auto">
          <a:xfrm>
            <a:off x="179512" y="188640"/>
            <a:ext cx="4606017" cy="64807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2152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00igr.net/up/datai/156623/0002-002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09132" y="620688"/>
            <a:ext cx="4572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ДЖИДЗАЛОВ  АРИПХАН </a:t>
            </a:r>
          </a:p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ТАСОЛТАНОВИЧ</a:t>
            </a:r>
          </a:p>
          <a:p>
            <a:pPr algn="ctr"/>
            <a:endParaRPr lang="ru-RU" sz="2400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ДИРЕКТОР  СКЛТ.  </a:t>
            </a:r>
          </a:p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НАГРАЖДЕН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МЕДАЛЬЮ </a:t>
            </a:r>
            <a:endParaRPr lang="ru-RU" sz="2400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ПОБЕДУ НАД  ГЕРМАНИЕЙ», 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«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50 ЛЕТ ВООРУЖЕННЫМ СИЛАМ СССР».</a:t>
            </a:r>
          </a:p>
        </p:txBody>
      </p:sp>
      <p:pic>
        <p:nvPicPr>
          <p:cNvPr id="5" name="Picture 2" descr="C:\Users\Админ\Desktop\ВОВ\рамки\Рисунок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939321" y="939321"/>
            <a:ext cx="6831594" cy="495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Админ\Desktop\Участники ВОВ СКЛТ\Джидзалов А.Т\Джидзалов Арипхан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4608512" cy="63367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1970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00igr.net/up/datai/156623/0002-002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pamyat-naroda.ru/bitrix/templates/pn/img/awards/new/Medal_Za_pobedu_nad_Germaniej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204870"/>
            <a:ext cx="2952327" cy="446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ocenka-pokupka.com.ua/wp-content/uploads/2018/10/3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74191"/>
            <a:ext cx="4104456" cy="51543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23928" y="1250763"/>
            <a:ext cx="51125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Медаль «За Победу над Германией»</a:t>
            </a:r>
            <a:endParaRPr lang="ru-RU" sz="2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9776" y="254956"/>
            <a:ext cx="8604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Медаль «50 лет Вооруженным силам СССР»</a:t>
            </a:r>
            <a:endParaRPr lang="ru-RU" sz="2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299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00igr.net/up/datai/156623/0002-002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72000" y="411561"/>
            <a:ext cx="4726260" cy="417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ЦАБИЕВ  МАКСИМ САХАМОВИЧ  </a:t>
            </a:r>
          </a:p>
          <a:p>
            <a:pPr algn="ctr"/>
            <a:endParaRPr lang="ru-RU" sz="9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ПРЕПОДАВАТЕЛЬ МАТЕМАТИКИ СКЛТ. НАГРАЖДЕН МЕДАЛЬЮ 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«ЗА БОЕВЫЕ ЗАСЛУГИ» И ОРДЕНОМ ОТЕЧЕЧСТВЕННОЙ 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ВОЙНЫ 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СТЕПНИ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Админ\Desktop\ВОВ\рамки\Рисунок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956586" y="965728"/>
            <a:ext cx="6831594" cy="495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Админ\Desktop\Участники ВОВ СКЛТ\Цабиев М.С\Цабиев Максим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4608512" cy="64087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2385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00igr.net/up/datai/156623/0002-002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Админ\Downloads\0000027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443" b="47780"/>
          <a:stretch/>
        </p:blipFill>
        <p:spPr bwMode="auto">
          <a:xfrm>
            <a:off x="323528" y="1982392"/>
            <a:ext cx="8496944" cy="475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43400"/>
            <a:ext cx="89644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ПРИКАЗ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 ГВАРДЕСКОЙ ШТУРМОВОЙ АВИАЦИОННОЙ ОРДЕНА БОГДАНА ХМЕЛЬНИЦКОГО ДИВИЗИИ,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1-ГО ГВАРДЕЙСКОГО ШТУРМОВОГО АВИАЦИОННОГО КИРОВОГРАДСКОГО КОРПУСА,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1-ГОУКРАИНСКОГО ФРОНТА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71600" y="3933056"/>
            <a:ext cx="756084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54241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00igr.net/up/datai/156623/0002-002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70702673"/>
              </p:ext>
            </p:extLst>
          </p:nvPr>
        </p:nvGraphicFramePr>
        <p:xfrm>
          <a:off x="3779912" y="1344092"/>
          <a:ext cx="5760640" cy="484251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5760640"/>
              </a:tblGrid>
              <a:tr h="636270">
                <a:tc>
                  <a:txBody>
                    <a:bodyPr/>
                    <a:lstStyle/>
                    <a:p>
                      <a:pPr algn="l" fontAlgn="ctr"/>
                      <a:r>
                        <a:rPr lang="ru-RU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Приказ подразделения</a:t>
                      </a:r>
                      <a:endParaRPr lang="ru-RU" sz="28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625" marR="190500" marT="266700" marB="95250" anchor="ctr"/>
                </a:tc>
              </a:tr>
              <a:tr h="3657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№: 27/н от: 16.09.1944</a:t>
                      </a:r>
                      <a:endParaRPr lang="ru-RU" sz="2800" b="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625" marR="190500" anchor="ctr"/>
                </a:tc>
              </a:tr>
              <a:tr h="6400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Издан: 8 </a:t>
                      </a:r>
                      <a:r>
                        <a:rPr lang="ru-RU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гв</a:t>
                      </a:r>
                      <a:r>
                        <a:rPr lang="ru-RU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ru-RU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шад</a:t>
                      </a:r>
                      <a:r>
                        <a:rPr lang="ru-RU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 </a:t>
                      </a:r>
                      <a:r>
                        <a:rPr lang="ru-RU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гв</a:t>
                      </a:r>
                      <a:r>
                        <a:rPr lang="ru-RU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ru-RU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шак</a:t>
                      </a:r>
                      <a:r>
                        <a:rPr lang="ru-RU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 Украинского фронта</a:t>
                      </a:r>
                      <a:endParaRPr lang="ru-RU" sz="2800" b="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625" marR="190500" anchor="ctr"/>
                </a:tc>
              </a:tr>
              <a:tr h="3657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2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Архив: ЦАМО</a:t>
                      </a:r>
                      <a:endParaRPr lang="ru-RU" sz="2800" b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625" marR="190500" anchor="ctr"/>
                </a:tc>
              </a:tr>
              <a:tr h="3657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2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Фонд: 33</a:t>
                      </a:r>
                      <a:endParaRPr lang="ru-RU" sz="2800" b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625" marR="190500" anchor="ctr"/>
                </a:tc>
              </a:tr>
              <a:tr h="3657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2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Опись: 690155</a:t>
                      </a:r>
                      <a:endParaRPr lang="ru-RU" sz="2800" b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625" marR="190500" anchor="ctr"/>
                </a:tc>
              </a:tr>
              <a:tr h="3657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2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Ед.хранения: 7593</a:t>
                      </a:r>
                      <a:endParaRPr lang="ru-RU" sz="2800" b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625" marR="190500" anchor="ctr"/>
                </a:tc>
              </a:tr>
              <a:tr h="3657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записи: 35743427</a:t>
                      </a:r>
                      <a:endParaRPr lang="ru-RU" sz="2800" b="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625" marR="190500" anchor="ctr"/>
                </a:tc>
              </a:tr>
            </a:tbl>
          </a:graphicData>
        </a:graphic>
      </p:graphicFrame>
      <p:pic>
        <p:nvPicPr>
          <p:cNvPr id="4" name="Picture 4" descr="https://pamyat-naroda.ru/bitrix/templates/pn/img/awards/new/Medal_Za_Boevye_zaslug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2880320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75396" y="85540"/>
            <a:ext cx="58371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Медаль «За боевые заслуги»</a:t>
            </a:r>
            <a:endParaRPr lang="ru-RU" sz="36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919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00igr.net/up/datai/156623/0002-002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12" t="7037"/>
          <a:stretch/>
        </p:blipFill>
        <p:spPr>
          <a:xfrm>
            <a:off x="0" y="17016"/>
            <a:ext cx="9144000" cy="683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902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00igr.net/up/datai/156623/0002-002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4483" y="133785"/>
            <a:ext cx="85550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Орден Отечественной войны II степени</a:t>
            </a:r>
          </a:p>
        </p:txBody>
      </p:sp>
      <p:pic>
        <p:nvPicPr>
          <p:cNvPr id="7170" name="Picture 2" descr="https://cdn.moypolk.ru/static/resize/w800/soldiers/awards/2020/02/04/a82adc66d29c48717fb76c23cd194f6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54477" y="942545"/>
            <a:ext cx="5064745" cy="497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5088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00igr.net/up/datai/156623/0002-002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74356" y="692696"/>
            <a:ext cx="4572000" cy="412420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ЦАЛЛАГОВ  КАСПОЛАТ КИРИЛЛОВИЧ</a:t>
            </a:r>
          </a:p>
          <a:p>
            <a:pPr algn="ctr"/>
            <a:endParaRPr lang="ru-RU" sz="6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ПРЕПОДАВАТЕЛЬ  </a:t>
            </a:r>
          </a:p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НАЧАЛЬНОЙ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ВОЕННОЙ    ПОДГОТОВКИ 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СКЛТ.  </a:t>
            </a:r>
          </a:p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НАГРАЖДЕН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ОРДЕНОМ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ОТЕЧЕСТВЕННОЙ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ВОЙНЫ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СТЕПЕНИ.</a:t>
            </a:r>
          </a:p>
        </p:txBody>
      </p:sp>
      <p:pic>
        <p:nvPicPr>
          <p:cNvPr id="1026" name="Picture 2" descr="C:\Users\Админ\Desktop\ВОВ\рамки\Рисунок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939322" y="939322"/>
            <a:ext cx="6831594" cy="495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Админ\Desktop\Участники ВОВ СКЛТ\Цаллагов К.К\Цаллагов Касполат.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5468"/>
            <a:ext cx="4483332" cy="64538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2426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00igr.net/up/datai/156623/0002-002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84251" y="228106"/>
            <a:ext cx="8375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Орден Отечественной войны </a:t>
            </a:r>
            <a:r>
              <a:rPr lang="ru-RU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степени</a:t>
            </a:r>
          </a:p>
        </p:txBody>
      </p:sp>
      <p:pic>
        <p:nvPicPr>
          <p:cNvPr id="9220" name="Picture 4" descr="https://avatars.mds.yandex.net/get-pdb/2885306/f00e0d68-de14-4e43-bd81-bf44dcdf0eaf/s1200?webp=fal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3668" y="879006"/>
            <a:ext cx="5976664" cy="5976664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5441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00igr.net/up/datai/156623/0002-002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438476" y="592820"/>
            <a:ext cx="4716016" cy="432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ЯБЛОЧКИН  ГЕОРГИЙ МИХАЙЛОВИЧ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1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1100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ПРЕПОДАВАТЕЛЬ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СПЕЦИАЛЬНЫХ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ДИСЦИПЛИН 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СКЛТ. ВОЕВАЛ В ПРАГЕ.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НАГРАЖДЕН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ОРДЕНОМ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ОТЕЧЕСТВЕННОЙ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ВОЙНЫ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СТЕПЕНИ.</a:t>
            </a:r>
          </a:p>
        </p:txBody>
      </p:sp>
      <p:pic>
        <p:nvPicPr>
          <p:cNvPr id="5" name="Picture 2" descr="C:\Users\Админ\Desktop\ВОВ\рамки\Рисунок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939322" y="939322"/>
            <a:ext cx="6831594" cy="495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Админ\Desktop\Участники ВОВ СКЛТ\Яблочкин Г.М\Яблочкин Георгий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464496" cy="63367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9561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00igr.net/up/datai/156623/0002-002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1541" b="17075"/>
          <a:stretch/>
        </p:blipFill>
        <p:spPr>
          <a:xfrm>
            <a:off x="290612" y="987438"/>
            <a:ext cx="8712968" cy="56700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1560" y="0"/>
            <a:ext cx="8136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АКТ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ВРУЧЕНИЯ НАГРАЖДЕННЫМ МЕДАЛЕЙ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«ЗА ОБОРОНУ СТАЛИНГРАДА»</a:t>
            </a: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467544" y="6093296"/>
            <a:ext cx="8208912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91620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00igr.net/up/datai/156623/0002-002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8948" y="226111"/>
            <a:ext cx="85550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Орден Отечественной войны II степени</a:t>
            </a:r>
          </a:p>
        </p:txBody>
      </p:sp>
      <p:pic>
        <p:nvPicPr>
          <p:cNvPr id="4" name="Picture 2" descr="https://cdn.moypolk.ru/static/resize/w800/soldiers/awards/2020/02/04/a82adc66d29c48717fb76c23cd194f6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1848" y="980728"/>
            <a:ext cx="5869772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6706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00igr.net/up/datai/156623/0002-002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pamyat-naroda.ru/bitrix/templates/pn/img/awards/new/Medal_Za_oboronu_Stalingrad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3024336" cy="478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46250899"/>
              </p:ext>
            </p:extLst>
          </p:nvPr>
        </p:nvGraphicFramePr>
        <p:xfrm>
          <a:off x="4139381" y="1340768"/>
          <a:ext cx="4392487" cy="477814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4392487"/>
              </a:tblGrid>
              <a:tr h="565868">
                <a:tc>
                  <a:txBody>
                    <a:bodyPr/>
                    <a:lstStyle/>
                    <a:p>
                      <a:pPr algn="l" fontAlgn="ctr"/>
                      <a:r>
                        <a:rPr lang="ru-RU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Приказ подразделения</a:t>
                      </a:r>
                      <a:endParaRPr lang="ru-RU" sz="28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625" marR="190500" marT="266700" marB="95250" anchor="ctr"/>
                </a:tc>
              </a:tr>
              <a:tr h="5482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от: 20.12.1943</a:t>
                      </a:r>
                      <a:endParaRPr lang="ru-RU" sz="2800" b="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625" marR="190500" anchor="ctr"/>
                </a:tc>
              </a:tr>
              <a:tr h="3739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Издан: МВО</a:t>
                      </a:r>
                      <a:endParaRPr lang="ru-RU" sz="2800" b="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625" marR="190500" anchor="ctr"/>
                </a:tc>
              </a:tr>
              <a:tr h="6400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Архив: ЦАМО</a:t>
                      </a:r>
                      <a:endParaRPr lang="ru-RU" sz="2800" b="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625" marR="190500" anchor="ctr"/>
                </a:tc>
              </a:tr>
              <a:tr h="3739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Фонд: 135</a:t>
                      </a:r>
                      <a:endParaRPr lang="ru-RU" sz="2800" b="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625" marR="190500" anchor="ctr"/>
                </a:tc>
              </a:tr>
              <a:tr h="3739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Опись: 12761</a:t>
                      </a:r>
                      <a:endParaRPr lang="ru-RU" sz="2800" b="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625" marR="190500" anchor="ctr"/>
                </a:tc>
              </a:tr>
              <a:tr h="5265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Ед.хранения</a:t>
                      </a:r>
                      <a:r>
                        <a:rPr lang="ru-RU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 465</a:t>
                      </a:r>
                      <a:endParaRPr lang="ru-RU" sz="2800" b="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625" marR="190500" anchor="ctr"/>
                </a:tc>
              </a:tr>
              <a:tr h="7200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записи: 1530682594</a:t>
                      </a:r>
                      <a:endParaRPr lang="ru-RU" sz="2800" b="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625" marR="190500" anchor="ctr"/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187624" y="219348"/>
            <a:ext cx="73213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Медаль «За оборону Сталинграда»</a:t>
            </a:r>
            <a:endParaRPr lang="ru-RU" sz="36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467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00igr.net/up/datai/156623/0002-002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995" b="12917"/>
          <a:stretch/>
        </p:blipFill>
        <p:spPr>
          <a:xfrm>
            <a:off x="395536" y="908720"/>
            <a:ext cx="8496944" cy="57606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75656" y="116632"/>
            <a:ext cx="6125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ПРИКАЗ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52 ГВАРДЕСКОЙ СТРЕЛКОВОЙ ДИВИЗИИ</a:t>
            </a: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683568" y="6237312"/>
            <a:ext cx="806489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8840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00igr.net/up/datai/156623/0002-002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3568"/>
            <a:ext cx="9144000" cy="685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13856" y="173837"/>
            <a:ext cx="5798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Орден </a:t>
            </a:r>
            <a:r>
              <a:rPr lang="ru-RU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«Красная Звезда»</a:t>
            </a:r>
            <a:endParaRPr lang="ru-RU" sz="36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90061697"/>
              </p:ext>
            </p:extLst>
          </p:nvPr>
        </p:nvGraphicFramePr>
        <p:xfrm>
          <a:off x="4644008" y="1340048"/>
          <a:ext cx="4157584" cy="4901806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4157584"/>
              </a:tblGrid>
              <a:tr h="6111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Приказ подразделения</a:t>
                      </a:r>
                      <a:endParaRPr lang="ru-RU" sz="28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625" marR="190500" marT="266700" marB="95250" anchor="ctr"/>
                </a:tc>
              </a:tr>
              <a:tr h="5667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№: 19/н от: 07.02.1943</a:t>
                      </a:r>
                      <a:endParaRPr lang="ru-RU" sz="2800" b="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625" marR="190500" anchor="ctr"/>
                </a:tc>
              </a:tr>
              <a:tr h="5667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Издан: 52 </a:t>
                      </a:r>
                      <a:r>
                        <a:rPr lang="ru-RU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гв</a:t>
                      </a:r>
                      <a:r>
                        <a:rPr lang="ru-RU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ru-RU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сд</a:t>
                      </a:r>
                      <a:endParaRPr lang="ru-RU" sz="2800" b="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625" marR="190500" anchor="ctr"/>
                </a:tc>
              </a:tr>
              <a:tr h="5667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Архив: ЦАМО</a:t>
                      </a:r>
                      <a:endParaRPr lang="ru-RU" sz="2800" b="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625" marR="190500" anchor="ctr"/>
                </a:tc>
              </a:tr>
              <a:tr h="3238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Фонд: 33</a:t>
                      </a:r>
                      <a:endParaRPr lang="ru-RU" sz="2800" b="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625" marR="190500" anchor="ctr"/>
                </a:tc>
              </a:tr>
              <a:tr h="5667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Опись: 682526</a:t>
                      </a:r>
                      <a:endParaRPr lang="ru-RU" sz="2800" b="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625" marR="190500" anchor="ctr"/>
                </a:tc>
              </a:tr>
              <a:tr h="4453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Ед.хранения</a:t>
                      </a:r>
                      <a:r>
                        <a:rPr lang="ru-RU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 518</a:t>
                      </a:r>
                      <a:endParaRPr lang="ru-RU" sz="2800" b="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625" marR="190500" anchor="ctr"/>
                </a:tc>
              </a:tr>
              <a:tr h="8096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записи: 16345722</a:t>
                      </a:r>
                      <a:endParaRPr lang="ru-RU" sz="2800" b="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625" marR="190500" anchor="ctr"/>
                </a:tc>
              </a:tr>
            </a:tbl>
          </a:graphicData>
        </a:graphic>
      </p:graphicFrame>
      <p:pic>
        <p:nvPicPr>
          <p:cNvPr id="2050" name="Picture 2" descr="https://pamyat-naroda.ru/bitrix/templates/pn/img/awards/new/Orden_Krasnoj_Zvezd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60"/>
            <a:ext cx="4680520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1713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00igr.net/up/datai/156623/0002-002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11" t="3953" r="1537" b="1224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37619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00igr.net/up/datai/156623/0002-002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755" b="4268"/>
          <a:stretch/>
        </p:blipFill>
        <p:spPr>
          <a:xfrm>
            <a:off x="467544" y="1031086"/>
            <a:ext cx="8208912" cy="56382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15423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ПРИКАЗ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ЧАСТЯМ 52 ГВАРДЕЙСКОЙ «ОРДЕНА ЛЕНИНА»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СТРЕЛКОВОЙ ДИВИЗИИ</a:t>
            </a: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899592" y="4941168"/>
            <a:ext cx="7776864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61453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900igr.net/up/datai/156623/0002-002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30166271"/>
              </p:ext>
            </p:extLst>
          </p:nvPr>
        </p:nvGraphicFramePr>
        <p:xfrm>
          <a:off x="4427984" y="1500079"/>
          <a:ext cx="4605040" cy="4737233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4605040"/>
              </a:tblGrid>
              <a:tr h="7166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Приказ подразделения</a:t>
                      </a:r>
                      <a:endParaRPr lang="ru-RU" sz="28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625" marR="190500" marT="266700" marB="95250" anchor="ctr"/>
                </a:tc>
              </a:tr>
              <a:tr h="5364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№: 27/н от: 22.07.1943</a:t>
                      </a:r>
                      <a:endParaRPr lang="ru-RU" sz="2800" b="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625" marR="190500" anchor="ctr"/>
                </a:tc>
              </a:tr>
              <a:tr h="5364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Издан: 52 </a:t>
                      </a:r>
                      <a:r>
                        <a:rPr lang="ru-RU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гв</a:t>
                      </a:r>
                      <a:r>
                        <a:rPr lang="ru-RU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ru-RU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сд</a:t>
                      </a:r>
                      <a:endParaRPr lang="ru-RU" sz="2800" b="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625" marR="190500" anchor="ctr"/>
                </a:tc>
              </a:tr>
              <a:tr h="5364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Архив: ЦАМО</a:t>
                      </a:r>
                      <a:endParaRPr lang="ru-RU" sz="2800" b="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625" marR="190500" anchor="ctr"/>
                </a:tc>
              </a:tr>
              <a:tr h="3392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Фонд: 33</a:t>
                      </a:r>
                      <a:endParaRPr lang="ru-RU" sz="2800" b="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625" marR="190500" anchor="ctr"/>
                </a:tc>
              </a:tr>
              <a:tr h="5364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Опись: 682526</a:t>
                      </a:r>
                      <a:endParaRPr lang="ru-RU" sz="2800" b="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625" marR="190500" anchor="ctr"/>
                </a:tc>
              </a:tr>
              <a:tr h="4507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Ед.хранения</a:t>
                      </a:r>
                      <a:r>
                        <a:rPr lang="ru-RU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 1071</a:t>
                      </a:r>
                      <a:endParaRPr lang="ru-RU" sz="2800" b="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625" marR="190500" anchor="ctr"/>
                </a:tc>
              </a:tr>
              <a:tr h="7663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записи: 17006473</a:t>
                      </a:r>
                      <a:endParaRPr lang="ru-RU" sz="2800" b="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625" marR="190500" anchor="ctr"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555776" y="260647"/>
            <a:ext cx="47469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Орден </a:t>
            </a:r>
            <a:r>
              <a:rPr lang="ru-RU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Красной Звезды</a:t>
            </a:r>
            <a:endParaRPr lang="ru-RU" sz="36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pamyat-naroda.ru/bitrix/templates/pn/img/awards/new/Orden_Krasnoj_Zvezd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379960"/>
            <a:ext cx="4571999" cy="485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2841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</TotalTime>
  <Words>412</Words>
  <Application>Microsoft Office PowerPoint</Application>
  <PresentationFormat>Экран (4:3)</PresentationFormat>
  <Paragraphs>121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User</cp:lastModifiedBy>
  <cp:revision>46</cp:revision>
  <dcterms:created xsi:type="dcterms:W3CDTF">2020-03-19T11:45:37Z</dcterms:created>
  <dcterms:modified xsi:type="dcterms:W3CDTF">2020-10-11T15:57:52Z</dcterms:modified>
</cp:coreProperties>
</file>