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ashifinancy.ru/child/articles/lichnyy-i-semeynyy-byudzhet" TargetMode="External"/><Relationship Id="rId2" Type="http://schemas.openxmlformats.org/officeDocument/2006/relationships/hyperlink" Target="https://fincult.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onomsovet.ru/doxody-i-rasxody-semejnogo-byudzheta.html" TargetMode="External"/><Relationship Id="rId4" Type="http://schemas.openxmlformats.org/officeDocument/2006/relationships/hyperlink" Target="http://omu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yQsCjlFBCmc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&#1042;&#1044;.pptx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97" y="54868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Федеральный методический центр по финансовой грамотности системы общего и среднего профессионального образования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«Содержание и методика преподавания курса финансовой грамотности различным категориям обучающихся»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608" y="2492896"/>
            <a:ext cx="8001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Модуль 2</a:t>
            </a:r>
          </a:p>
          <a:p>
            <a:pPr algn="ctr"/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«Содержание и методика преподавания тем по управлению личными финансами и формированию семейного бюджета»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внеурочное занятие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класса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51054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Бойцова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Юлия Степановна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МАОУ МО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г.Нягань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«НОШ №9»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Картинки по запросу иконка бумажные день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21216" t="40230" r="57438" b="34242"/>
          <a:stretch/>
        </p:blipFill>
        <p:spPr bwMode="auto">
          <a:xfrm>
            <a:off x="1763688" y="1340768"/>
            <a:ext cx="5904656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8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Источники: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u="sng" dirty="0">
                <a:hlinkClick r:id="rId2"/>
              </a:rPr>
              <a:t>https://fincult.info</a:t>
            </a:r>
            <a:endParaRPr lang="ru-RU" dirty="0"/>
          </a:p>
          <a:p>
            <a:r>
              <a:rPr lang="ru-RU" u="sng" dirty="0">
                <a:hlinkClick r:id="rId3"/>
              </a:rPr>
              <a:t>https://vashifinancy.ru/child/articles/lichnyy-i-semeynyy-byudzhet</a:t>
            </a:r>
            <a:endParaRPr lang="ru-RU" dirty="0"/>
          </a:p>
          <a:p>
            <a:r>
              <a:rPr lang="ru-RU" u="sng" dirty="0">
                <a:hlinkClick r:id="rId4"/>
              </a:rPr>
              <a:t>http://omu.ru/</a:t>
            </a:r>
            <a:endParaRPr lang="ru-RU" dirty="0"/>
          </a:p>
          <a:p>
            <a:r>
              <a:rPr lang="ru-RU" u="sng" dirty="0">
                <a:hlinkClick r:id="rId5"/>
              </a:rPr>
              <a:t>http://economsovet.ru/doxody-i-rasxody-semejnogo-byudzheta.html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72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208912" cy="3240360"/>
          </a:xfrm>
        </p:spPr>
        <p:txBody>
          <a:bodyPr>
            <a:noAutofit/>
          </a:bodyPr>
          <a:lstStyle/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формирования элементарных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 представлений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семьи.</a:t>
            </a:r>
          </a:p>
        </p:txBody>
      </p:sp>
    </p:spTree>
    <p:extLst>
      <p:ext uri="{BB962C8B-B14F-4D97-AF65-F5344CB8AC3E}">
        <p14:creationId xmlns:p14="http://schemas.microsoft.com/office/powerpoint/2010/main" val="32221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784976" cy="597666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учащихся в области экономики (бюджет, доходы, расходы) и навыки планирования своего бюджета и учёта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средств.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Способствовать развитию внимания, логического мышления, памяти, устной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Способствовать развитию умения работать в паре, группе; формированию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-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отношения к экономической области знаний за счёт показа связи изучаемых предметов с жизнью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лка и Стрелка - Озорная семейка - Немного Заработать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20688"/>
            <a:ext cx="8448938" cy="475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73325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видеоролик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youtu.be/yQsCjlFBCmc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ин.грам\img20л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6752"/>
            <a:ext cx="77007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1340768"/>
            <a:ext cx="57606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27784" y="1700808"/>
            <a:ext cx="633670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</a:rPr>
              <a:t>КОШЕЛЕК</a:t>
            </a:r>
            <a:endParaRPr lang="ru-RU" sz="66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293466"/>
            <a:ext cx="24482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</a:rPr>
              <a:t>С</a:t>
            </a:r>
            <a:endParaRPr lang="ru-RU" sz="66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40360" y="3401277"/>
            <a:ext cx="57241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</a:rPr>
              <a:t>ДЕНЬГАМИ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84984"/>
            <a:ext cx="2346471" cy="2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70392"/>
            <a:ext cx="4902021" cy="55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66838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к сделать кошелек из бумаги своими руками (Оригам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20688"/>
            <a:ext cx="8320925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6612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видеоролик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 action="ppaction://hlinkpres?slideindex=1&amp;slidetitle="/>
              </a:rPr>
              <a:t>https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5" action="ppaction://hlinkpres?slideindex=1&amp;slidetitle="/>
              </a:rPr>
              <a:t>://youtu.be/JeoPD-HedZY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109</TotalTime>
  <Words>112</Words>
  <Application>Microsoft Office PowerPoint</Application>
  <PresentationFormat>Экран (4:3)</PresentationFormat>
  <Paragraphs>24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Официальная</vt:lpstr>
      <vt:lpstr>Презентация PowerPoint</vt:lpstr>
      <vt:lpstr>Цель: Создать условия для формирования элементарных экономических представлений о бюджете семьи.</vt:lpstr>
      <vt:lpstr>Задачи:  1. Сформировать знания учащихся в области экономики (бюджет, доходы, расходы) и навыки планирования своего бюджета и учёта денежных средств.  2. Способствовать развитию внимания, логического мышления, памяти, устной речи.  3. Способствовать развитию умения работать в паре, группе; формированию эмоционально - положительного отношения к экономической области знаний за счёт показа связи изучаемых предметов с жизнью.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(занятие ВД, 2 класс)</dc:title>
  <dc:creator>Юлия</dc:creator>
  <cp:lastModifiedBy>Юлия</cp:lastModifiedBy>
  <cp:revision>16</cp:revision>
  <dcterms:modified xsi:type="dcterms:W3CDTF">2020-06-28T04:04:38Z</dcterms:modified>
</cp:coreProperties>
</file>