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2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49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reative.su/sites/creative.su/data/SubFileStorage/imgp9537_50008_p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1"/>
          <a:stretch/>
        </p:blipFill>
        <p:spPr bwMode="auto">
          <a:xfrm>
            <a:off x="-10683" y="260648"/>
            <a:ext cx="9154683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veta\Pictures\рамка розова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666" y="0"/>
            <a:ext cx="9290050" cy="699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260648"/>
            <a:ext cx="5968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Измерение длины.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1124744"/>
            <a:ext cx="3360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Километр.</a:t>
            </a:r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8184" y="5661248"/>
            <a:ext cx="2592288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Урок математики</a:t>
            </a:r>
          </a:p>
          <a:p>
            <a:pPr algn="ctr"/>
            <a:r>
              <a:rPr lang="ru-RU" b="1" dirty="0" smtClean="0"/>
              <a:t>4 класс </a:t>
            </a:r>
          </a:p>
          <a:p>
            <a:pPr algn="ctr"/>
            <a:r>
              <a:rPr lang="ru-RU" b="1" dirty="0" smtClean="0"/>
              <a:t>УМК «Школа России»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7787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Ниже указана наибольшая глубина некоторых озёр. Глубина каких озёр больше километра?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052736"/>
            <a:ext cx="58326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Байкал (Азия)                              1620 м</a:t>
            </a:r>
          </a:p>
          <a:p>
            <a:r>
              <a:rPr lang="ru-RU" sz="2800" b="1" dirty="0" smtClean="0"/>
              <a:t>Титикака (</a:t>
            </a:r>
            <a:r>
              <a:rPr lang="ru-RU" sz="2800" b="1" dirty="0" err="1" smtClean="0"/>
              <a:t>Юж</a:t>
            </a:r>
            <a:r>
              <a:rPr lang="ru-RU" sz="2800" b="1" dirty="0" smtClean="0"/>
              <a:t>. Америка)           304 м</a:t>
            </a:r>
          </a:p>
          <a:p>
            <a:r>
              <a:rPr lang="ru-RU" sz="2800" b="1" dirty="0" smtClean="0"/>
              <a:t>Танганьика (Африка)                1470 м</a:t>
            </a:r>
          </a:p>
          <a:p>
            <a:r>
              <a:rPr lang="ru-RU" sz="2800" b="1" dirty="0" smtClean="0"/>
              <a:t>Каспийское море (Европа)     1025 м</a:t>
            </a:r>
          </a:p>
          <a:p>
            <a:r>
              <a:rPr lang="ru-RU" sz="2800" b="1" dirty="0" smtClean="0"/>
              <a:t>Онтарио (Сев. Америка)           236 м</a:t>
            </a:r>
            <a:endParaRPr lang="ru-RU" sz="2800" b="1" dirty="0"/>
          </a:p>
        </p:txBody>
      </p:sp>
      <p:pic>
        <p:nvPicPr>
          <p:cNvPr id="1026" name="Picture 2" descr="D:\картинки\Байкал озеро\lake-baikal-altern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12986"/>
            <a:ext cx="8444080" cy="3333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2.tourbina.ru/photos.3/5/5/556364/big.photo/Prokhladnye-vody-Tangan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556792"/>
            <a:ext cx="1635795" cy="936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wesomeworld.ru/wp-content/uploads/2017/10/titikaka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92696"/>
            <a:ext cx="1599175" cy="899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webturizm.ru/storage/photos/canada/canada-ontario-244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92896"/>
            <a:ext cx="1736775" cy="976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veta\Pictures\рамка розовая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-69850"/>
            <a:ext cx="9290050" cy="699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107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at-geo.ru/upload/iblock/8b0/8b0d5a6c0b25ca38366d857e530f1ad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2933850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47958"/>
              </p:ext>
            </p:extLst>
          </p:nvPr>
        </p:nvGraphicFramePr>
        <p:xfrm>
          <a:off x="3131840" y="3573016"/>
          <a:ext cx="5760640" cy="2987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72341"/>
                <a:gridCol w="30882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вулканы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высота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Этна (Европа)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 км 340 м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Килиманджаро</a:t>
                      </a:r>
                    </a:p>
                    <a:p>
                      <a:pPr algn="ctr"/>
                      <a:r>
                        <a:rPr lang="ru-RU" sz="2800" b="1" dirty="0" smtClean="0"/>
                        <a:t>(Африка)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 км 895 м</a:t>
                      </a:r>
                      <a:endParaRPr lang="ru-RU" sz="28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Ключевская сопка (Азия)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4 км 750 м</a:t>
                      </a:r>
                      <a:endParaRPr lang="ru-RU" sz="28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33265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Назовите вулканы в порядке уменьшения их высоты.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980728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/>
              <a:t>На сколько метров Этна ниже, чем Ключевская сопка?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1916832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3</a:t>
            </a:r>
            <a:r>
              <a:rPr lang="ru-RU" sz="2800" b="1" dirty="0" smtClean="0"/>
              <a:t> км 340 м = 3 000 + 340 =   …  (м)</a:t>
            </a:r>
          </a:p>
          <a:p>
            <a:r>
              <a:rPr lang="ru-RU" sz="2800" b="1" dirty="0" smtClean="0"/>
              <a:t>4 км 750 м = 4 000 + 750 =   …  (м) </a:t>
            </a:r>
            <a:endParaRPr lang="ru-RU" sz="2800" b="1" dirty="0"/>
          </a:p>
        </p:txBody>
      </p:sp>
      <p:pic>
        <p:nvPicPr>
          <p:cNvPr id="3074" name="Picture 2" descr="C:\Users\Sveta\Pictures\рамка розова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-69850"/>
            <a:ext cx="9290050" cy="699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571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442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Как определить, сколько тысяч в каждом числе?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41277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13489м        6500м       200000 м        63007 м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708920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Выразите в метрах и километрах.</a:t>
            </a:r>
          </a:p>
          <a:p>
            <a:r>
              <a:rPr lang="ru-RU" sz="2800" b="1" dirty="0" smtClean="0"/>
              <a:t>Рассуждение:</a:t>
            </a:r>
          </a:p>
          <a:p>
            <a:r>
              <a:rPr lang="ru-RU" sz="2800" b="1" dirty="0" smtClean="0"/>
              <a:t>В числе 13489 – 13тысяч, значит … км  …  м</a:t>
            </a:r>
            <a:endParaRPr lang="ru-RU" sz="2800" b="1" dirty="0"/>
          </a:p>
        </p:txBody>
      </p:sp>
      <p:pic>
        <p:nvPicPr>
          <p:cNvPr id="4100" name="Picture 4" descr="http://pngimg.com/uploads/road/road_PNG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8987800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veta\Pictures\рамка розова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-69850"/>
            <a:ext cx="9290050" cy="699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7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-63500"/>
            <a:ext cx="9291638" cy="699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404664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Сравните величины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4км 800м   </a:t>
            </a:r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r>
              <a:rPr lang="ru-RU" sz="2800" b="1" dirty="0" smtClean="0"/>
              <a:t>    4км                         125км    </a:t>
            </a:r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r>
              <a:rPr lang="ru-RU" sz="2800" b="1" dirty="0" smtClean="0"/>
              <a:t>  1680м</a:t>
            </a:r>
          </a:p>
          <a:p>
            <a:r>
              <a:rPr lang="ru-RU" sz="2800" b="1" dirty="0" smtClean="0"/>
              <a:t>50км 250м   </a:t>
            </a:r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r>
              <a:rPr lang="ru-RU" sz="2800" b="1" dirty="0" smtClean="0"/>
              <a:t>    5км  250м           10км    </a:t>
            </a:r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r>
              <a:rPr lang="ru-RU" sz="2800" b="1" dirty="0" smtClean="0"/>
              <a:t>    100 500м</a:t>
            </a:r>
          </a:p>
          <a:p>
            <a:r>
              <a:rPr lang="ru-RU" sz="2800" b="1" dirty="0" smtClean="0"/>
              <a:t>78км 40м     </a:t>
            </a:r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r>
              <a:rPr lang="ru-RU" sz="2800" b="1" dirty="0" smtClean="0"/>
              <a:t>    78км 400м           400км    </a:t>
            </a:r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r>
              <a:rPr lang="ru-RU" sz="2800" b="1" dirty="0" smtClean="0"/>
              <a:t>   46 400м</a:t>
            </a:r>
            <a:endParaRPr lang="ru-RU" sz="2800" b="1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79512" y="2852936"/>
            <a:ext cx="8784976" cy="3293209"/>
            <a:chOff x="179512" y="2852936"/>
            <a:chExt cx="8784976" cy="3293209"/>
          </a:xfrm>
        </p:grpSpPr>
        <p:sp>
          <p:nvSpPr>
            <p:cNvPr id="4" name="TextBox 3"/>
            <p:cNvSpPr txBox="1"/>
            <p:nvPr/>
          </p:nvSpPr>
          <p:spPr>
            <a:xfrm>
              <a:off x="179512" y="2852936"/>
              <a:ext cx="8784976" cy="329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Вычислите. Выразите результат в километрах и метрах</a:t>
              </a:r>
            </a:p>
            <a:p>
              <a:endParaRPr lang="ru-RU" sz="2800" b="1" dirty="0"/>
            </a:p>
            <a:p>
              <a:r>
                <a:rPr lang="ru-RU" sz="2800" b="1" dirty="0" smtClean="0"/>
                <a:t>18км 300м + 6700м                        70км – 356м</a:t>
              </a:r>
            </a:p>
            <a:p>
              <a:r>
                <a:rPr lang="ru-RU" sz="2800" b="1" dirty="0" smtClean="0"/>
                <a:t>58 460м + 7км 540м                       21 300м – 8км</a:t>
              </a:r>
            </a:p>
            <a:p>
              <a:r>
                <a:rPr lang="ru-RU" sz="3200" b="1" dirty="0" smtClean="0">
                  <a:latin typeface="Propisi" panose="02000508030000020003" pitchFamily="2" charset="0"/>
                </a:rPr>
                <a:t>Образец: 18км 300м + 6700м= …            2)   18300м</a:t>
              </a:r>
            </a:p>
            <a:p>
              <a:r>
                <a:rPr lang="ru-RU" sz="3200" b="1" dirty="0">
                  <a:latin typeface="Propisi" panose="02000508030000020003" pitchFamily="2" charset="0"/>
                </a:rPr>
                <a:t> </a:t>
              </a:r>
              <a:r>
                <a:rPr lang="ru-RU" sz="3200" b="1" dirty="0" smtClean="0">
                  <a:latin typeface="Propisi" panose="02000508030000020003" pitchFamily="2" charset="0"/>
                </a:rPr>
                <a:t>                 1) 18км 300м = 18 300м            6700м</a:t>
              </a:r>
            </a:p>
            <a:p>
              <a:r>
                <a:rPr lang="ru-RU" sz="3200" b="1" dirty="0">
                  <a:latin typeface="Propisi" panose="02000508030000020003" pitchFamily="2" charset="0"/>
                </a:rPr>
                <a:t> </a:t>
              </a:r>
              <a:r>
                <a:rPr lang="ru-RU" sz="3200" b="1" dirty="0" smtClean="0">
                  <a:latin typeface="Propisi" panose="02000508030000020003" pitchFamily="2" charset="0"/>
                </a:rPr>
                <a:t>                                                             25000м = 25км</a:t>
              </a:r>
              <a:endParaRPr lang="ru-RU" sz="3200" b="1" dirty="0">
                <a:latin typeface="Propisi" panose="02000508030000020003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72200" y="4797152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/>
                <a:t>+</a:t>
              </a:r>
              <a:endParaRPr lang="ru-RU" sz="3200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6588224" y="5517232"/>
              <a:ext cx="136815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293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67" y="0"/>
            <a:ext cx="9291638" cy="699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Самый длинный в мире тоннель соединяет под водой японские острова Хонсю и Хоккайдо. Его протяжённость 54 км. В 2007 году был введён в строй самый длинный сухопутный тоннель в горах Швейцарии. Его длина на 19 400м меньше. Какова длина горного тоннеля?</a:t>
            </a:r>
            <a:endParaRPr lang="ru-RU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359818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3556025" cy="221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544522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Propisi" panose="02000508030000020003" pitchFamily="2" charset="0"/>
              </a:rPr>
              <a:t>54 000 – 19 400 = 34 600(м)</a:t>
            </a:r>
            <a:endParaRPr lang="ru-RU" sz="3200" b="1" dirty="0"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46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veta\Pictures\рамка розов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50" y="-60960"/>
            <a:ext cx="9290050" cy="699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&amp;Tcy;&amp;ocy;&amp;pcy;-10 &amp;scy;&amp;acy;&amp;mcy;&amp;ycy;&amp;khcy; &amp;dcy;&amp;lcy;&amp;icy;&amp;ncy;&amp;ncy;&amp;ycy;&amp;khcy; &amp;mcy;&amp;ocy;&amp;scy;&amp;tcy;&amp;ocy;&amp;vcy; &amp;vcy; &amp;mcy;&amp;icy;&amp;rcy;&amp;ie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08104" y="5085184"/>
            <a:ext cx="3117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Мост через </a:t>
            </a:r>
            <a:r>
              <a:rPr lang="ru-RU" b="1" dirty="0" err="1" smtClean="0"/>
              <a:t>Вэй</a:t>
            </a:r>
            <a:endParaRPr lang="ru-RU" dirty="0">
              <a:effectLst/>
            </a:endParaRPr>
          </a:p>
        </p:txBody>
      </p:sp>
      <p:pic>
        <p:nvPicPr>
          <p:cNvPr id="3076" name="Picture 4" descr="https://avatars.mds.yandex.net/get-pdb/38069/7095f434-6665-4449-bef5-1990eefa1c5b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37804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332656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Самый длинный мост в России построен через Волгу в городе Саратов. Его длина 12 763м. В Китае есть мост через морской пролив длиной 36 км. На сколько китайский мост длиннее?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50131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Мост через Волгу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913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488901"/>
              </p:ext>
            </p:extLst>
          </p:nvPr>
        </p:nvGraphicFramePr>
        <p:xfrm>
          <a:off x="1115616" y="3933056"/>
          <a:ext cx="562474" cy="2279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474"/>
              </a:tblGrid>
              <a:tr h="38284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121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284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284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284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284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348706"/>
              </p:ext>
            </p:extLst>
          </p:nvPr>
        </p:nvGraphicFramePr>
        <p:xfrm>
          <a:off x="1547664" y="4149080"/>
          <a:ext cx="6096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266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666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666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66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666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66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V="1">
            <a:off x="1547664" y="4149080"/>
            <a:ext cx="6048672" cy="72008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1547664" y="3645024"/>
            <a:ext cx="6129767" cy="2646439"/>
            <a:chOff x="1547664" y="2708920"/>
            <a:chExt cx="6129767" cy="2646439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547664" y="3212976"/>
              <a:ext cx="6129767" cy="2142383"/>
              <a:chOff x="1505872" y="1374961"/>
              <a:chExt cx="6129767" cy="2142383"/>
            </a:xfrm>
          </p:grpSpPr>
          <p:sp>
            <p:nvSpPr>
              <p:cNvPr id="3" name="Хорда 2"/>
              <p:cNvSpPr/>
              <p:nvPr/>
            </p:nvSpPr>
            <p:spPr>
              <a:xfrm rot="16200000">
                <a:off x="1585904" y="1302349"/>
                <a:ext cx="1451008" cy="1611072"/>
              </a:xfrm>
              <a:custGeom>
                <a:avLst/>
                <a:gdLst>
                  <a:gd name="connsiteX0" fmla="*/ 1195046 w 1584176"/>
                  <a:gd name="connsiteY0" fmla="*/ 871010 h 936104"/>
                  <a:gd name="connsiteX1" fmla="*/ 536332 w 1584176"/>
                  <a:gd name="connsiteY1" fmla="*/ 911033 h 936104"/>
                  <a:gd name="connsiteX2" fmla="*/ 70701 w 1584176"/>
                  <a:gd name="connsiteY2" fmla="*/ 274756 h 936104"/>
                  <a:gd name="connsiteX3" fmla="*/ 792088 w 1584176"/>
                  <a:gd name="connsiteY3" fmla="*/ -1 h 936104"/>
                  <a:gd name="connsiteX4" fmla="*/ 1195046 w 1584176"/>
                  <a:gd name="connsiteY4" fmla="*/ 871010 h 936104"/>
                  <a:gd name="connsiteX0" fmla="*/ 1195339 w 1263188"/>
                  <a:gd name="connsiteY0" fmla="*/ 1066954 h 1132048"/>
                  <a:gd name="connsiteX1" fmla="*/ 536625 w 1263188"/>
                  <a:gd name="connsiteY1" fmla="*/ 1106977 h 1132048"/>
                  <a:gd name="connsiteX2" fmla="*/ 70994 w 1263188"/>
                  <a:gd name="connsiteY2" fmla="*/ 470700 h 1132048"/>
                  <a:gd name="connsiteX3" fmla="*/ 1227810 w 1263188"/>
                  <a:gd name="connsiteY3" fmla="*/ 0 h 1132048"/>
                  <a:gd name="connsiteX4" fmla="*/ 1195339 w 1263188"/>
                  <a:gd name="connsiteY4" fmla="*/ 1066954 h 1132048"/>
                  <a:gd name="connsiteX0" fmla="*/ 1280068 w 1280068"/>
                  <a:gd name="connsiteY0" fmla="*/ 1252011 h 1276999"/>
                  <a:gd name="connsiteX1" fmla="*/ 512497 w 1280068"/>
                  <a:gd name="connsiteY1" fmla="*/ 1106977 h 1276999"/>
                  <a:gd name="connsiteX2" fmla="*/ 46866 w 1280068"/>
                  <a:gd name="connsiteY2" fmla="*/ 470700 h 1276999"/>
                  <a:gd name="connsiteX3" fmla="*/ 1203682 w 1280068"/>
                  <a:gd name="connsiteY3" fmla="*/ 0 h 1276999"/>
                  <a:gd name="connsiteX4" fmla="*/ 1280068 w 1280068"/>
                  <a:gd name="connsiteY4" fmla="*/ 1252011 h 1276999"/>
                  <a:gd name="connsiteX0" fmla="*/ 1240700 w 1240700"/>
                  <a:gd name="connsiteY0" fmla="*/ 1321777 h 1346765"/>
                  <a:gd name="connsiteX1" fmla="*/ 473129 w 1240700"/>
                  <a:gd name="connsiteY1" fmla="*/ 1176743 h 1346765"/>
                  <a:gd name="connsiteX2" fmla="*/ 7498 w 1240700"/>
                  <a:gd name="connsiteY2" fmla="*/ 540466 h 1346765"/>
                  <a:gd name="connsiteX3" fmla="*/ 836831 w 1240700"/>
                  <a:gd name="connsiteY3" fmla="*/ 226194 h 1346765"/>
                  <a:gd name="connsiteX4" fmla="*/ 1164314 w 1240700"/>
                  <a:gd name="connsiteY4" fmla="*/ 69766 h 1346765"/>
                  <a:gd name="connsiteX5" fmla="*/ 1240700 w 1240700"/>
                  <a:gd name="connsiteY5" fmla="*/ 1321777 h 1346765"/>
                  <a:gd name="connsiteX0" fmla="*/ 1233681 w 1233681"/>
                  <a:gd name="connsiteY0" fmla="*/ 1317326 h 1342314"/>
                  <a:gd name="connsiteX1" fmla="*/ 466110 w 1233681"/>
                  <a:gd name="connsiteY1" fmla="*/ 1172292 h 1342314"/>
                  <a:gd name="connsiteX2" fmla="*/ 479 w 1233681"/>
                  <a:gd name="connsiteY2" fmla="*/ 536015 h 1342314"/>
                  <a:gd name="connsiteX3" fmla="*/ 492354 w 1233681"/>
                  <a:gd name="connsiteY3" fmla="*/ 287057 h 1342314"/>
                  <a:gd name="connsiteX4" fmla="*/ 829812 w 1233681"/>
                  <a:gd name="connsiteY4" fmla="*/ 221743 h 1342314"/>
                  <a:gd name="connsiteX5" fmla="*/ 1157295 w 1233681"/>
                  <a:gd name="connsiteY5" fmla="*/ 65315 h 1342314"/>
                  <a:gd name="connsiteX6" fmla="*/ 1233681 w 1233681"/>
                  <a:gd name="connsiteY6" fmla="*/ 1317326 h 1342314"/>
                  <a:gd name="connsiteX0" fmla="*/ 1114160 w 1114160"/>
                  <a:gd name="connsiteY0" fmla="*/ 1317326 h 1341820"/>
                  <a:gd name="connsiteX1" fmla="*/ 346589 w 1114160"/>
                  <a:gd name="connsiteY1" fmla="*/ 1172292 h 1341820"/>
                  <a:gd name="connsiteX2" fmla="*/ 697 w 1114160"/>
                  <a:gd name="connsiteY2" fmla="*/ 557789 h 1341820"/>
                  <a:gd name="connsiteX3" fmla="*/ 372833 w 1114160"/>
                  <a:gd name="connsiteY3" fmla="*/ 287057 h 1341820"/>
                  <a:gd name="connsiteX4" fmla="*/ 710291 w 1114160"/>
                  <a:gd name="connsiteY4" fmla="*/ 221743 h 1341820"/>
                  <a:gd name="connsiteX5" fmla="*/ 1037774 w 1114160"/>
                  <a:gd name="connsiteY5" fmla="*/ 65315 h 1341820"/>
                  <a:gd name="connsiteX6" fmla="*/ 1114160 w 1114160"/>
                  <a:gd name="connsiteY6" fmla="*/ 1317326 h 1341820"/>
                  <a:gd name="connsiteX0" fmla="*/ 1114160 w 1114160"/>
                  <a:gd name="connsiteY0" fmla="*/ 1317326 h 1376919"/>
                  <a:gd name="connsiteX1" fmla="*/ 655861 w 1114160"/>
                  <a:gd name="connsiteY1" fmla="*/ 1114367 h 1376919"/>
                  <a:gd name="connsiteX2" fmla="*/ 346589 w 1114160"/>
                  <a:gd name="connsiteY2" fmla="*/ 1172292 h 1376919"/>
                  <a:gd name="connsiteX3" fmla="*/ 697 w 1114160"/>
                  <a:gd name="connsiteY3" fmla="*/ 557789 h 1376919"/>
                  <a:gd name="connsiteX4" fmla="*/ 372833 w 1114160"/>
                  <a:gd name="connsiteY4" fmla="*/ 287057 h 1376919"/>
                  <a:gd name="connsiteX5" fmla="*/ 710291 w 1114160"/>
                  <a:gd name="connsiteY5" fmla="*/ 221743 h 1376919"/>
                  <a:gd name="connsiteX6" fmla="*/ 1037774 w 1114160"/>
                  <a:gd name="connsiteY6" fmla="*/ 65315 h 1376919"/>
                  <a:gd name="connsiteX7" fmla="*/ 1114160 w 1114160"/>
                  <a:gd name="connsiteY7" fmla="*/ 1317326 h 1376919"/>
                  <a:gd name="connsiteX0" fmla="*/ 1114219 w 1114219"/>
                  <a:gd name="connsiteY0" fmla="*/ 1317326 h 1376919"/>
                  <a:gd name="connsiteX1" fmla="*/ 655920 w 1114219"/>
                  <a:gd name="connsiteY1" fmla="*/ 1114367 h 1376919"/>
                  <a:gd name="connsiteX2" fmla="*/ 346648 w 1114219"/>
                  <a:gd name="connsiteY2" fmla="*/ 1172292 h 1376919"/>
                  <a:gd name="connsiteX3" fmla="*/ 242259 w 1114219"/>
                  <a:gd name="connsiteY3" fmla="*/ 885770 h 1376919"/>
                  <a:gd name="connsiteX4" fmla="*/ 756 w 1114219"/>
                  <a:gd name="connsiteY4" fmla="*/ 557789 h 1376919"/>
                  <a:gd name="connsiteX5" fmla="*/ 372892 w 1114219"/>
                  <a:gd name="connsiteY5" fmla="*/ 287057 h 1376919"/>
                  <a:gd name="connsiteX6" fmla="*/ 710350 w 1114219"/>
                  <a:gd name="connsiteY6" fmla="*/ 221743 h 1376919"/>
                  <a:gd name="connsiteX7" fmla="*/ 1037833 w 1114219"/>
                  <a:gd name="connsiteY7" fmla="*/ 65315 h 1376919"/>
                  <a:gd name="connsiteX8" fmla="*/ 1114219 w 1114219"/>
                  <a:gd name="connsiteY8" fmla="*/ 1317326 h 1376919"/>
                  <a:gd name="connsiteX0" fmla="*/ 1114219 w 1114219"/>
                  <a:gd name="connsiteY0" fmla="*/ 1317326 h 1376919"/>
                  <a:gd name="connsiteX1" fmla="*/ 655920 w 1114219"/>
                  <a:gd name="connsiteY1" fmla="*/ 1114367 h 1376919"/>
                  <a:gd name="connsiteX2" fmla="*/ 379306 w 1114219"/>
                  <a:gd name="connsiteY2" fmla="*/ 1030778 h 1376919"/>
                  <a:gd name="connsiteX3" fmla="*/ 242259 w 1114219"/>
                  <a:gd name="connsiteY3" fmla="*/ 885770 h 1376919"/>
                  <a:gd name="connsiteX4" fmla="*/ 756 w 1114219"/>
                  <a:gd name="connsiteY4" fmla="*/ 557789 h 1376919"/>
                  <a:gd name="connsiteX5" fmla="*/ 372892 w 1114219"/>
                  <a:gd name="connsiteY5" fmla="*/ 287057 h 1376919"/>
                  <a:gd name="connsiteX6" fmla="*/ 710350 w 1114219"/>
                  <a:gd name="connsiteY6" fmla="*/ 221743 h 1376919"/>
                  <a:gd name="connsiteX7" fmla="*/ 1037833 w 1114219"/>
                  <a:gd name="connsiteY7" fmla="*/ 65315 h 1376919"/>
                  <a:gd name="connsiteX8" fmla="*/ 1114219 w 1114219"/>
                  <a:gd name="connsiteY8" fmla="*/ 1317326 h 1376919"/>
                  <a:gd name="connsiteX0" fmla="*/ 1143242 w 1143242"/>
                  <a:gd name="connsiteY0" fmla="*/ 1317326 h 1376919"/>
                  <a:gd name="connsiteX1" fmla="*/ 684943 w 1143242"/>
                  <a:gd name="connsiteY1" fmla="*/ 1114367 h 1376919"/>
                  <a:gd name="connsiteX2" fmla="*/ 408329 w 1143242"/>
                  <a:gd name="connsiteY2" fmla="*/ 1030778 h 1376919"/>
                  <a:gd name="connsiteX3" fmla="*/ 271282 w 1143242"/>
                  <a:gd name="connsiteY3" fmla="*/ 885770 h 1376919"/>
                  <a:gd name="connsiteX4" fmla="*/ 42686 w 1143242"/>
                  <a:gd name="connsiteY4" fmla="*/ 722481 h 1376919"/>
                  <a:gd name="connsiteX5" fmla="*/ 29779 w 1143242"/>
                  <a:gd name="connsiteY5" fmla="*/ 557789 h 1376919"/>
                  <a:gd name="connsiteX6" fmla="*/ 401915 w 1143242"/>
                  <a:gd name="connsiteY6" fmla="*/ 287057 h 1376919"/>
                  <a:gd name="connsiteX7" fmla="*/ 739373 w 1143242"/>
                  <a:gd name="connsiteY7" fmla="*/ 221743 h 1376919"/>
                  <a:gd name="connsiteX8" fmla="*/ 1066856 w 1143242"/>
                  <a:gd name="connsiteY8" fmla="*/ 65315 h 1376919"/>
                  <a:gd name="connsiteX9" fmla="*/ 1143242 w 1143242"/>
                  <a:gd name="connsiteY9" fmla="*/ 1317326 h 1376919"/>
                  <a:gd name="connsiteX0" fmla="*/ 1143242 w 1162770"/>
                  <a:gd name="connsiteY0" fmla="*/ 1317323 h 1376916"/>
                  <a:gd name="connsiteX1" fmla="*/ 684943 w 1162770"/>
                  <a:gd name="connsiteY1" fmla="*/ 1114364 h 1376916"/>
                  <a:gd name="connsiteX2" fmla="*/ 408329 w 1162770"/>
                  <a:gd name="connsiteY2" fmla="*/ 1030775 h 1376916"/>
                  <a:gd name="connsiteX3" fmla="*/ 271282 w 1162770"/>
                  <a:gd name="connsiteY3" fmla="*/ 885767 h 1376916"/>
                  <a:gd name="connsiteX4" fmla="*/ 42686 w 1162770"/>
                  <a:gd name="connsiteY4" fmla="*/ 722478 h 1376916"/>
                  <a:gd name="connsiteX5" fmla="*/ 29779 w 1162770"/>
                  <a:gd name="connsiteY5" fmla="*/ 557786 h 1376916"/>
                  <a:gd name="connsiteX6" fmla="*/ 401915 w 1162770"/>
                  <a:gd name="connsiteY6" fmla="*/ 287054 h 1376916"/>
                  <a:gd name="connsiteX7" fmla="*/ 739373 w 1162770"/>
                  <a:gd name="connsiteY7" fmla="*/ 221740 h 1376916"/>
                  <a:gd name="connsiteX8" fmla="*/ 1121282 w 1162770"/>
                  <a:gd name="connsiteY8" fmla="*/ 65315 h 1376916"/>
                  <a:gd name="connsiteX9" fmla="*/ 1143242 w 1162770"/>
                  <a:gd name="connsiteY9" fmla="*/ 1317323 h 1376916"/>
                  <a:gd name="connsiteX0" fmla="*/ 1143242 w 1338167"/>
                  <a:gd name="connsiteY0" fmla="*/ 1271342 h 1330935"/>
                  <a:gd name="connsiteX1" fmla="*/ 684943 w 1338167"/>
                  <a:gd name="connsiteY1" fmla="*/ 1068383 h 1330935"/>
                  <a:gd name="connsiteX2" fmla="*/ 408329 w 1338167"/>
                  <a:gd name="connsiteY2" fmla="*/ 984794 h 1330935"/>
                  <a:gd name="connsiteX3" fmla="*/ 271282 w 1338167"/>
                  <a:gd name="connsiteY3" fmla="*/ 839786 h 1330935"/>
                  <a:gd name="connsiteX4" fmla="*/ 42686 w 1338167"/>
                  <a:gd name="connsiteY4" fmla="*/ 676497 h 1330935"/>
                  <a:gd name="connsiteX5" fmla="*/ 29779 w 1338167"/>
                  <a:gd name="connsiteY5" fmla="*/ 511805 h 1330935"/>
                  <a:gd name="connsiteX6" fmla="*/ 401915 w 1338167"/>
                  <a:gd name="connsiteY6" fmla="*/ 241073 h 1330935"/>
                  <a:gd name="connsiteX7" fmla="*/ 739373 w 1338167"/>
                  <a:gd name="connsiteY7" fmla="*/ 175759 h 1330935"/>
                  <a:gd name="connsiteX8" fmla="*/ 1121282 w 1338167"/>
                  <a:gd name="connsiteY8" fmla="*/ 19334 h 1330935"/>
                  <a:gd name="connsiteX9" fmla="*/ 1338087 w 1338167"/>
                  <a:gd name="connsiteY9" fmla="*/ 643839 h 1330935"/>
                  <a:gd name="connsiteX10" fmla="*/ 1143242 w 1338167"/>
                  <a:gd name="connsiteY10" fmla="*/ 1271342 h 1330935"/>
                  <a:gd name="connsiteX0" fmla="*/ 1143242 w 1184541"/>
                  <a:gd name="connsiteY0" fmla="*/ 1271342 h 1330935"/>
                  <a:gd name="connsiteX1" fmla="*/ 684943 w 1184541"/>
                  <a:gd name="connsiteY1" fmla="*/ 1068383 h 1330935"/>
                  <a:gd name="connsiteX2" fmla="*/ 408329 w 1184541"/>
                  <a:gd name="connsiteY2" fmla="*/ 984794 h 1330935"/>
                  <a:gd name="connsiteX3" fmla="*/ 271282 w 1184541"/>
                  <a:gd name="connsiteY3" fmla="*/ 839786 h 1330935"/>
                  <a:gd name="connsiteX4" fmla="*/ 42686 w 1184541"/>
                  <a:gd name="connsiteY4" fmla="*/ 676497 h 1330935"/>
                  <a:gd name="connsiteX5" fmla="*/ 29779 w 1184541"/>
                  <a:gd name="connsiteY5" fmla="*/ 511805 h 1330935"/>
                  <a:gd name="connsiteX6" fmla="*/ 401915 w 1184541"/>
                  <a:gd name="connsiteY6" fmla="*/ 241073 h 1330935"/>
                  <a:gd name="connsiteX7" fmla="*/ 739373 w 1184541"/>
                  <a:gd name="connsiteY7" fmla="*/ 175759 h 1330935"/>
                  <a:gd name="connsiteX8" fmla="*/ 1121282 w 1184541"/>
                  <a:gd name="connsiteY8" fmla="*/ 19334 h 1330935"/>
                  <a:gd name="connsiteX9" fmla="*/ 1163915 w 1184541"/>
                  <a:gd name="connsiteY9" fmla="*/ 654725 h 1330935"/>
                  <a:gd name="connsiteX10" fmla="*/ 1143242 w 1184541"/>
                  <a:gd name="connsiteY10" fmla="*/ 1271342 h 1330935"/>
                  <a:gd name="connsiteX0" fmla="*/ 1143242 w 1220052"/>
                  <a:gd name="connsiteY0" fmla="*/ 1343031 h 1402624"/>
                  <a:gd name="connsiteX1" fmla="*/ 684943 w 1220052"/>
                  <a:gd name="connsiteY1" fmla="*/ 1140072 h 1402624"/>
                  <a:gd name="connsiteX2" fmla="*/ 408329 w 1220052"/>
                  <a:gd name="connsiteY2" fmla="*/ 1056483 h 1402624"/>
                  <a:gd name="connsiteX3" fmla="*/ 271282 w 1220052"/>
                  <a:gd name="connsiteY3" fmla="*/ 911475 h 1402624"/>
                  <a:gd name="connsiteX4" fmla="*/ 42686 w 1220052"/>
                  <a:gd name="connsiteY4" fmla="*/ 748186 h 1402624"/>
                  <a:gd name="connsiteX5" fmla="*/ 29779 w 1220052"/>
                  <a:gd name="connsiteY5" fmla="*/ 583494 h 1402624"/>
                  <a:gd name="connsiteX6" fmla="*/ 401915 w 1220052"/>
                  <a:gd name="connsiteY6" fmla="*/ 312762 h 1402624"/>
                  <a:gd name="connsiteX7" fmla="*/ 739373 w 1220052"/>
                  <a:gd name="connsiteY7" fmla="*/ 247448 h 1402624"/>
                  <a:gd name="connsiteX8" fmla="*/ 1197482 w 1220052"/>
                  <a:gd name="connsiteY8" fmla="*/ 14823 h 1402624"/>
                  <a:gd name="connsiteX9" fmla="*/ 1163915 w 1220052"/>
                  <a:gd name="connsiteY9" fmla="*/ 726414 h 1402624"/>
                  <a:gd name="connsiteX10" fmla="*/ 1143242 w 1220052"/>
                  <a:gd name="connsiteY10" fmla="*/ 1343031 h 1402624"/>
                  <a:gd name="connsiteX0" fmla="*/ 1175899 w 1220052"/>
                  <a:gd name="connsiteY0" fmla="*/ 1451888 h 1501286"/>
                  <a:gd name="connsiteX1" fmla="*/ 684943 w 1220052"/>
                  <a:gd name="connsiteY1" fmla="*/ 1140072 h 1501286"/>
                  <a:gd name="connsiteX2" fmla="*/ 408329 w 1220052"/>
                  <a:gd name="connsiteY2" fmla="*/ 1056483 h 1501286"/>
                  <a:gd name="connsiteX3" fmla="*/ 271282 w 1220052"/>
                  <a:gd name="connsiteY3" fmla="*/ 911475 h 1501286"/>
                  <a:gd name="connsiteX4" fmla="*/ 42686 w 1220052"/>
                  <a:gd name="connsiteY4" fmla="*/ 748186 h 1501286"/>
                  <a:gd name="connsiteX5" fmla="*/ 29779 w 1220052"/>
                  <a:gd name="connsiteY5" fmla="*/ 583494 h 1501286"/>
                  <a:gd name="connsiteX6" fmla="*/ 401915 w 1220052"/>
                  <a:gd name="connsiteY6" fmla="*/ 312762 h 1501286"/>
                  <a:gd name="connsiteX7" fmla="*/ 739373 w 1220052"/>
                  <a:gd name="connsiteY7" fmla="*/ 247448 h 1501286"/>
                  <a:gd name="connsiteX8" fmla="*/ 1197482 w 1220052"/>
                  <a:gd name="connsiteY8" fmla="*/ 14823 h 1501286"/>
                  <a:gd name="connsiteX9" fmla="*/ 1163915 w 1220052"/>
                  <a:gd name="connsiteY9" fmla="*/ 726414 h 1501286"/>
                  <a:gd name="connsiteX10" fmla="*/ 1175899 w 1220052"/>
                  <a:gd name="connsiteY10" fmla="*/ 1451888 h 1501286"/>
                  <a:gd name="connsiteX0" fmla="*/ 1175899 w 1226296"/>
                  <a:gd name="connsiteY0" fmla="*/ 1451888 h 1501286"/>
                  <a:gd name="connsiteX1" fmla="*/ 684943 w 1226296"/>
                  <a:gd name="connsiteY1" fmla="*/ 1140072 h 1501286"/>
                  <a:gd name="connsiteX2" fmla="*/ 408329 w 1226296"/>
                  <a:gd name="connsiteY2" fmla="*/ 1056483 h 1501286"/>
                  <a:gd name="connsiteX3" fmla="*/ 271282 w 1226296"/>
                  <a:gd name="connsiteY3" fmla="*/ 911475 h 1501286"/>
                  <a:gd name="connsiteX4" fmla="*/ 42686 w 1226296"/>
                  <a:gd name="connsiteY4" fmla="*/ 748186 h 1501286"/>
                  <a:gd name="connsiteX5" fmla="*/ 29779 w 1226296"/>
                  <a:gd name="connsiteY5" fmla="*/ 583494 h 1501286"/>
                  <a:gd name="connsiteX6" fmla="*/ 401915 w 1226296"/>
                  <a:gd name="connsiteY6" fmla="*/ 312762 h 1501286"/>
                  <a:gd name="connsiteX7" fmla="*/ 739373 w 1226296"/>
                  <a:gd name="connsiteY7" fmla="*/ 247448 h 1501286"/>
                  <a:gd name="connsiteX8" fmla="*/ 1197482 w 1226296"/>
                  <a:gd name="connsiteY8" fmla="*/ 14823 h 1501286"/>
                  <a:gd name="connsiteX9" fmla="*/ 1196572 w 1226296"/>
                  <a:gd name="connsiteY9" fmla="*/ 715528 h 1501286"/>
                  <a:gd name="connsiteX10" fmla="*/ 1175899 w 1226296"/>
                  <a:gd name="connsiteY10" fmla="*/ 1451888 h 1501286"/>
                  <a:gd name="connsiteX0" fmla="*/ 1278289 w 1328686"/>
                  <a:gd name="connsiteY0" fmla="*/ 1451888 h 1501286"/>
                  <a:gd name="connsiteX1" fmla="*/ 787333 w 1328686"/>
                  <a:gd name="connsiteY1" fmla="*/ 1140072 h 1501286"/>
                  <a:gd name="connsiteX2" fmla="*/ 510719 w 1328686"/>
                  <a:gd name="connsiteY2" fmla="*/ 1056483 h 1501286"/>
                  <a:gd name="connsiteX3" fmla="*/ 373672 w 1328686"/>
                  <a:gd name="connsiteY3" fmla="*/ 911475 h 1501286"/>
                  <a:gd name="connsiteX4" fmla="*/ 145076 w 1328686"/>
                  <a:gd name="connsiteY4" fmla="*/ 748186 h 1501286"/>
                  <a:gd name="connsiteX5" fmla="*/ 50 w 1328686"/>
                  <a:gd name="connsiteY5" fmla="*/ 672703 h 1501286"/>
                  <a:gd name="connsiteX6" fmla="*/ 132169 w 1328686"/>
                  <a:gd name="connsiteY6" fmla="*/ 583494 h 1501286"/>
                  <a:gd name="connsiteX7" fmla="*/ 504305 w 1328686"/>
                  <a:gd name="connsiteY7" fmla="*/ 312762 h 1501286"/>
                  <a:gd name="connsiteX8" fmla="*/ 841763 w 1328686"/>
                  <a:gd name="connsiteY8" fmla="*/ 247448 h 1501286"/>
                  <a:gd name="connsiteX9" fmla="*/ 1299872 w 1328686"/>
                  <a:gd name="connsiteY9" fmla="*/ 14823 h 1501286"/>
                  <a:gd name="connsiteX10" fmla="*/ 1298962 w 1328686"/>
                  <a:gd name="connsiteY10" fmla="*/ 715528 h 1501286"/>
                  <a:gd name="connsiteX11" fmla="*/ 1278289 w 1328686"/>
                  <a:gd name="connsiteY11" fmla="*/ 1451888 h 1501286"/>
                  <a:gd name="connsiteX0" fmla="*/ 1278289 w 1328686"/>
                  <a:gd name="connsiteY0" fmla="*/ 1451888 h 1501286"/>
                  <a:gd name="connsiteX1" fmla="*/ 787333 w 1328686"/>
                  <a:gd name="connsiteY1" fmla="*/ 1140072 h 1501286"/>
                  <a:gd name="connsiteX2" fmla="*/ 510719 w 1328686"/>
                  <a:gd name="connsiteY2" fmla="*/ 1056483 h 1501286"/>
                  <a:gd name="connsiteX3" fmla="*/ 373672 w 1328686"/>
                  <a:gd name="connsiteY3" fmla="*/ 911475 h 1501286"/>
                  <a:gd name="connsiteX4" fmla="*/ 101533 w 1328686"/>
                  <a:gd name="connsiteY4" fmla="*/ 878814 h 1501286"/>
                  <a:gd name="connsiteX5" fmla="*/ 50 w 1328686"/>
                  <a:gd name="connsiteY5" fmla="*/ 672703 h 1501286"/>
                  <a:gd name="connsiteX6" fmla="*/ 132169 w 1328686"/>
                  <a:gd name="connsiteY6" fmla="*/ 583494 h 1501286"/>
                  <a:gd name="connsiteX7" fmla="*/ 504305 w 1328686"/>
                  <a:gd name="connsiteY7" fmla="*/ 312762 h 1501286"/>
                  <a:gd name="connsiteX8" fmla="*/ 841763 w 1328686"/>
                  <a:gd name="connsiteY8" fmla="*/ 247448 h 1501286"/>
                  <a:gd name="connsiteX9" fmla="*/ 1299872 w 1328686"/>
                  <a:gd name="connsiteY9" fmla="*/ 14823 h 1501286"/>
                  <a:gd name="connsiteX10" fmla="*/ 1298962 w 1328686"/>
                  <a:gd name="connsiteY10" fmla="*/ 715528 h 1501286"/>
                  <a:gd name="connsiteX11" fmla="*/ 1278289 w 1328686"/>
                  <a:gd name="connsiteY11" fmla="*/ 1451888 h 1501286"/>
                  <a:gd name="connsiteX0" fmla="*/ 1278289 w 1328686"/>
                  <a:gd name="connsiteY0" fmla="*/ 1451888 h 1501286"/>
                  <a:gd name="connsiteX1" fmla="*/ 787333 w 1328686"/>
                  <a:gd name="connsiteY1" fmla="*/ 1140072 h 1501286"/>
                  <a:gd name="connsiteX2" fmla="*/ 510719 w 1328686"/>
                  <a:gd name="connsiteY2" fmla="*/ 1056483 h 1501286"/>
                  <a:gd name="connsiteX3" fmla="*/ 373672 w 1328686"/>
                  <a:gd name="connsiteY3" fmla="*/ 911475 h 1501286"/>
                  <a:gd name="connsiteX4" fmla="*/ 101533 w 1328686"/>
                  <a:gd name="connsiteY4" fmla="*/ 878814 h 1501286"/>
                  <a:gd name="connsiteX5" fmla="*/ 50 w 1328686"/>
                  <a:gd name="connsiteY5" fmla="*/ 672703 h 1501286"/>
                  <a:gd name="connsiteX6" fmla="*/ 132169 w 1328686"/>
                  <a:gd name="connsiteY6" fmla="*/ 485522 h 1501286"/>
                  <a:gd name="connsiteX7" fmla="*/ 504305 w 1328686"/>
                  <a:gd name="connsiteY7" fmla="*/ 312762 h 1501286"/>
                  <a:gd name="connsiteX8" fmla="*/ 841763 w 1328686"/>
                  <a:gd name="connsiteY8" fmla="*/ 247448 h 1501286"/>
                  <a:gd name="connsiteX9" fmla="*/ 1299872 w 1328686"/>
                  <a:gd name="connsiteY9" fmla="*/ 14823 h 1501286"/>
                  <a:gd name="connsiteX10" fmla="*/ 1298962 w 1328686"/>
                  <a:gd name="connsiteY10" fmla="*/ 715528 h 1501286"/>
                  <a:gd name="connsiteX11" fmla="*/ 1278289 w 1328686"/>
                  <a:gd name="connsiteY11" fmla="*/ 1451888 h 1501286"/>
                  <a:gd name="connsiteX0" fmla="*/ 1278289 w 1328686"/>
                  <a:gd name="connsiteY0" fmla="*/ 1451888 h 1510278"/>
                  <a:gd name="connsiteX1" fmla="*/ 776447 w 1328686"/>
                  <a:gd name="connsiteY1" fmla="*/ 1238043 h 1510278"/>
                  <a:gd name="connsiteX2" fmla="*/ 510719 w 1328686"/>
                  <a:gd name="connsiteY2" fmla="*/ 1056483 h 1510278"/>
                  <a:gd name="connsiteX3" fmla="*/ 373672 w 1328686"/>
                  <a:gd name="connsiteY3" fmla="*/ 911475 h 1510278"/>
                  <a:gd name="connsiteX4" fmla="*/ 101533 w 1328686"/>
                  <a:gd name="connsiteY4" fmla="*/ 878814 h 1510278"/>
                  <a:gd name="connsiteX5" fmla="*/ 50 w 1328686"/>
                  <a:gd name="connsiteY5" fmla="*/ 672703 h 1510278"/>
                  <a:gd name="connsiteX6" fmla="*/ 132169 w 1328686"/>
                  <a:gd name="connsiteY6" fmla="*/ 485522 h 1510278"/>
                  <a:gd name="connsiteX7" fmla="*/ 504305 w 1328686"/>
                  <a:gd name="connsiteY7" fmla="*/ 312762 h 1510278"/>
                  <a:gd name="connsiteX8" fmla="*/ 841763 w 1328686"/>
                  <a:gd name="connsiteY8" fmla="*/ 247448 h 1510278"/>
                  <a:gd name="connsiteX9" fmla="*/ 1299872 w 1328686"/>
                  <a:gd name="connsiteY9" fmla="*/ 14823 h 1510278"/>
                  <a:gd name="connsiteX10" fmla="*/ 1298962 w 1328686"/>
                  <a:gd name="connsiteY10" fmla="*/ 715528 h 1510278"/>
                  <a:gd name="connsiteX11" fmla="*/ 1278289 w 1328686"/>
                  <a:gd name="connsiteY11" fmla="*/ 1451888 h 1510278"/>
                  <a:gd name="connsiteX0" fmla="*/ 1278289 w 1328686"/>
                  <a:gd name="connsiteY0" fmla="*/ 1451888 h 1510278"/>
                  <a:gd name="connsiteX1" fmla="*/ 776447 w 1328686"/>
                  <a:gd name="connsiteY1" fmla="*/ 1238043 h 1510278"/>
                  <a:gd name="connsiteX2" fmla="*/ 510719 w 1328686"/>
                  <a:gd name="connsiteY2" fmla="*/ 1056483 h 1510278"/>
                  <a:gd name="connsiteX3" fmla="*/ 351900 w 1328686"/>
                  <a:gd name="connsiteY3" fmla="*/ 998561 h 1510278"/>
                  <a:gd name="connsiteX4" fmla="*/ 101533 w 1328686"/>
                  <a:gd name="connsiteY4" fmla="*/ 878814 h 1510278"/>
                  <a:gd name="connsiteX5" fmla="*/ 50 w 1328686"/>
                  <a:gd name="connsiteY5" fmla="*/ 672703 h 1510278"/>
                  <a:gd name="connsiteX6" fmla="*/ 132169 w 1328686"/>
                  <a:gd name="connsiteY6" fmla="*/ 485522 h 1510278"/>
                  <a:gd name="connsiteX7" fmla="*/ 504305 w 1328686"/>
                  <a:gd name="connsiteY7" fmla="*/ 312762 h 1510278"/>
                  <a:gd name="connsiteX8" fmla="*/ 841763 w 1328686"/>
                  <a:gd name="connsiteY8" fmla="*/ 247448 h 1510278"/>
                  <a:gd name="connsiteX9" fmla="*/ 1299872 w 1328686"/>
                  <a:gd name="connsiteY9" fmla="*/ 14823 h 1510278"/>
                  <a:gd name="connsiteX10" fmla="*/ 1298962 w 1328686"/>
                  <a:gd name="connsiteY10" fmla="*/ 715528 h 1510278"/>
                  <a:gd name="connsiteX11" fmla="*/ 1278289 w 1328686"/>
                  <a:gd name="connsiteY11" fmla="*/ 1451888 h 1510278"/>
                  <a:gd name="connsiteX0" fmla="*/ 1278289 w 1338775"/>
                  <a:gd name="connsiteY0" fmla="*/ 1451888 h 1510278"/>
                  <a:gd name="connsiteX1" fmla="*/ 776447 w 1338775"/>
                  <a:gd name="connsiteY1" fmla="*/ 1238043 h 1510278"/>
                  <a:gd name="connsiteX2" fmla="*/ 510719 w 1338775"/>
                  <a:gd name="connsiteY2" fmla="*/ 1056483 h 1510278"/>
                  <a:gd name="connsiteX3" fmla="*/ 351900 w 1338775"/>
                  <a:gd name="connsiteY3" fmla="*/ 998561 h 1510278"/>
                  <a:gd name="connsiteX4" fmla="*/ 101533 w 1338775"/>
                  <a:gd name="connsiteY4" fmla="*/ 878814 h 1510278"/>
                  <a:gd name="connsiteX5" fmla="*/ 50 w 1338775"/>
                  <a:gd name="connsiteY5" fmla="*/ 672703 h 1510278"/>
                  <a:gd name="connsiteX6" fmla="*/ 132169 w 1338775"/>
                  <a:gd name="connsiteY6" fmla="*/ 485522 h 1510278"/>
                  <a:gd name="connsiteX7" fmla="*/ 504305 w 1338775"/>
                  <a:gd name="connsiteY7" fmla="*/ 312762 h 1510278"/>
                  <a:gd name="connsiteX8" fmla="*/ 841763 w 1338775"/>
                  <a:gd name="connsiteY8" fmla="*/ 247448 h 1510278"/>
                  <a:gd name="connsiteX9" fmla="*/ 1299872 w 1338775"/>
                  <a:gd name="connsiteY9" fmla="*/ 14823 h 1510278"/>
                  <a:gd name="connsiteX10" fmla="*/ 1329737 w 1338775"/>
                  <a:gd name="connsiteY10" fmla="*/ 715531 h 1510278"/>
                  <a:gd name="connsiteX11" fmla="*/ 1278289 w 1338775"/>
                  <a:gd name="connsiteY11" fmla="*/ 1451888 h 1510278"/>
                  <a:gd name="connsiteX0" fmla="*/ 1278289 w 1367419"/>
                  <a:gd name="connsiteY0" fmla="*/ 1493681 h 1552071"/>
                  <a:gd name="connsiteX1" fmla="*/ 776447 w 1367419"/>
                  <a:gd name="connsiteY1" fmla="*/ 1279836 h 1552071"/>
                  <a:gd name="connsiteX2" fmla="*/ 510719 w 1367419"/>
                  <a:gd name="connsiteY2" fmla="*/ 1098276 h 1552071"/>
                  <a:gd name="connsiteX3" fmla="*/ 351900 w 1367419"/>
                  <a:gd name="connsiteY3" fmla="*/ 1040354 h 1552071"/>
                  <a:gd name="connsiteX4" fmla="*/ 101533 w 1367419"/>
                  <a:gd name="connsiteY4" fmla="*/ 920607 h 1552071"/>
                  <a:gd name="connsiteX5" fmla="*/ 50 w 1367419"/>
                  <a:gd name="connsiteY5" fmla="*/ 714496 h 1552071"/>
                  <a:gd name="connsiteX6" fmla="*/ 132169 w 1367419"/>
                  <a:gd name="connsiteY6" fmla="*/ 527315 h 1552071"/>
                  <a:gd name="connsiteX7" fmla="*/ 504305 w 1367419"/>
                  <a:gd name="connsiteY7" fmla="*/ 354555 h 1552071"/>
                  <a:gd name="connsiteX8" fmla="*/ 841763 w 1367419"/>
                  <a:gd name="connsiteY8" fmla="*/ 289241 h 1552071"/>
                  <a:gd name="connsiteX9" fmla="*/ 1340906 w 1367419"/>
                  <a:gd name="connsiteY9" fmla="*/ 13073 h 1552071"/>
                  <a:gd name="connsiteX10" fmla="*/ 1329737 w 1367419"/>
                  <a:gd name="connsiteY10" fmla="*/ 757324 h 1552071"/>
                  <a:gd name="connsiteX11" fmla="*/ 1278289 w 1367419"/>
                  <a:gd name="connsiteY11" fmla="*/ 1493681 h 1552071"/>
                  <a:gd name="connsiteX0" fmla="*/ 1278292 w 1367419"/>
                  <a:gd name="connsiteY0" fmla="*/ 1558998 h 1611072"/>
                  <a:gd name="connsiteX1" fmla="*/ 776447 w 1367419"/>
                  <a:gd name="connsiteY1" fmla="*/ 1279836 h 1611072"/>
                  <a:gd name="connsiteX2" fmla="*/ 510719 w 1367419"/>
                  <a:gd name="connsiteY2" fmla="*/ 1098276 h 1611072"/>
                  <a:gd name="connsiteX3" fmla="*/ 351900 w 1367419"/>
                  <a:gd name="connsiteY3" fmla="*/ 1040354 h 1611072"/>
                  <a:gd name="connsiteX4" fmla="*/ 101533 w 1367419"/>
                  <a:gd name="connsiteY4" fmla="*/ 920607 h 1611072"/>
                  <a:gd name="connsiteX5" fmla="*/ 50 w 1367419"/>
                  <a:gd name="connsiteY5" fmla="*/ 714496 h 1611072"/>
                  <a:gd name="connsiteX6" fmla="*/ 132169 w 1367419"/>
                  <a:gd name="connsiteY6" fmla="*/ 527315 h 1611072"/>
                  <a:gd name="connsiteX7" fmla="*/ 504305 w 1367419"/>
                  <a:gd name="connsiteY7" fmla="*/ 354555 h 1611072"/>
                  <a:gd name="connsiteX8" fmla="*/ 841763 w 1367419"/>
                  <a:gd name="connsiteY8" fmla="*/ 289241 h 1611072"/>
                  <a:gd name="connsiteX9" fmla="*/ 1340906 w 1367419"/>
                  <a:gd name="connsiteY9" fmla="*/ 13073 h 1611072"/>
                  <a:gd name="connsiteX10" fmla="*/ 1329737 w 1367419"/>
                  <a:gd name="connsiteY10" fmla="*/ 757324 h 1611072"/>
                  <a:gd name="connsiteX11" fmla="*/ 1278292 w 1367419"/>
                  <a:gd name="connsiteY11" fmla="*/ 1558998 h 1611072"/>
                  <a:gd name="connsiteX0" fmla="*/ 1309068 w 1367419"/>
                  <a:gd name="connsiteY0" fmla="*/ 1558998 h 1611072"/>
                  <a:gd name="connsiteX1" fmla="*/ 776447 w 1367419"/>
                  <a:gd name="connsiteY1" fmla="*/ 1279836 h 1611072"/>
                  <a:gd name="connsiteX2" fmla="*/ 510719 w 1367419"/>
                  <a:gd name="connsiteY2" fmla="*/ 1098276 h 1611072"/>
                  <a:gd name="connsiteX3" fmla="*/ 351900 w 1367419"/>
                  <a:gd name="connsiteY3" fmla="*/ 1040354 h 1611072"/>
                  <a:gd name="connsiteX4" fmla="*/ 101533 w 1367419"/>
                  <a:gd name="connsiteY4" fmla="*/ 920607 h 1611072"/>
                  <a:gd name="connsiteX5" fmla="*/ 50 w 1367419"/>
                  <a:gd name="connsiteY5" fmla="*/ 714496 h 1611072"/>
                  <a:gd name="connsiteX6" fmla="*/ 132169 w 1367419"/>
                  <a:gd name="connsiteY6" fmla="*/ 527315 h 1611072"/>
                  <a:gd name="connsiteX7" fmla="*/ 504305 w 1367419"/>
                  <a:gd name="connsiteY7" fmla="*/ 354555 h 1611072"/>
                  <a:gd name="connsiteX8" fmla="*/ 841763 w 1367419"/>
                  <a:gd name="connsiteY8" fmla="*/ 289241 h 1611072"/>
                  <a:gd name="connsiteX9" fmla="*/ 1340906 w 1367419"/>
                  <a:gd name="connsiteY9" fmla="*/ 13073 h 1611072"/>
                  <a:gd name="connsiteX10" fmla="*/ 1329737 w 1367419"/>
                  <a:gd name="connsiteY10" fmla="*/ 757324 h 1611072"/>
                  <a:gd name="connsiteX11" fmla="*/ 1309068 w 1367419"/>
                  <a:gd name="connsiteY11" fmla="*/ 1558998 h 161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67419" h="1611072">
                    <a:moveTo>
                      <a:pt x="1309068" y="1558998"/>
                    </a:moveTo>
                    <a:cubicBezTo>
                      <a:pt x="1239973" y="1762869"/>
                      <a:pt x="904376" y="1304008"/>
                      <a:pt x="776447" y="1279836"/>
                    </a:cubicBezTo>
                    <a:cubicBezTo>
                      <a:pt x="648519" y="1255664"/>
                      <a:pt x="581477" y="1138190"/>
                      <a:pt x="510719" y="1098276"/>
                    </a:cubicBezTo>
                    <a:cubicBezTo>
                      <a:pt x="439961" y="1058362"/>
                      <a:pt x="405583" y="1102622"/>
                      <a:pt x="351900" y="1040354"/>
                    </a:cubicBezTo>
                    <a:cubicBezTo>
                      <a:pt x="298217" y="978086"/>
                      <a:pt x="147475" y="960402"/>
                      <a:pt x="101533" y="920607"/>
                    </a:cubicBezTo>
                    <a:cubicBezTo>
                      <a:pt x="55591" y="880812"/>
                      <a:pt x="2201" y="741945"/>
                      <a:pt x="50" y="714496"/>
                    </a:cubicBezTo>
                    <a:cubicBezTo>
                      <a:pt x="-2101" y="687047"/>
                      <a:pt x="64455" y="587305"/>
                      <a:pt x="132169" y="527315"/>
                    </a:cubicBezTo>
                    <a:cubicBezTo>
                      <a:pt x="199883" y="467325"/>
                      <a:pt x="366083" y="406934"/>
                      <a:pt x="504305" y="354555"/>
                    </a:cubicBezTo>
                    <a:cubicBezTo>
                      <a:pt x="642527" y="302176"/>
                      <a:pt x="710982" y="335269"/>
                      <a:pt x="841763" y="289241"/>
                    </a:cubicBezTo>
                    <a:cubicBezTo>
                      <a:pt x="972544" y="243213"/>
                      <a:pt x="1273778" y="-66755"/>
                      <a:pt x="1340906" y="13073"/>
                    </a:cubicBezTo>
                    <a:cubicBezTo>
                      <a:pt x="1408035" y="92901"/>
                      <a:pt x="1326077" y="548656"/>
                      <a:pt x="1329737" y="757324"/>
                    </a:cubicBezTo>
                    <a:cubicBezTo>
                      <a:pt x="1333397" y="965992"/>
                      <a:pt x="1385268" y="1490055"/>
                      <a:pt x="1309068" y="1558998"/>
                    </a:cubicBezTo>
                    <a:close/>
                  </a:path>
                </a:pathLst>
              </a:custGeom>
              <a:solidFill>
                <a:srgbClr val="99CCFF"/>
              </a:solidFill>
              <a:ln>
                <a:solidFill>
                  <a:srgbClr val="99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Хорда 2"/>
              <p:cNvSpPr/>
              <p:nvPr/>
            </p:nvSpPr>
            <p:spPr>
              <a:xfrm rot="16200000">
                <a:off x="2733254" y="1659246"/>
                <a:ext cx="2142383" cy="1573814"/>
              </a:xfrm>
              <a:custGeom>
                <a:avLst/>
                <a:gdLst>
                  <a:gd name="connsiteX0" fmla="*/ 1195046 w 1584176"/>
                  <a:gd name="connsiteY0" fmla="*/ 871010 h 936104"/>
                  <a:gd name="connsiteX1" fmla="*/ 536332 w 1584176"/>
                  <a:gd name="connsiteY1" fmla="*/ 911033 h 936104"/>
                  <a:gd name="connsiteX2" fmla="*/ 70701 w 1584176"/>
                  <a:gd name="connsiteY2" fmla="*/ 274756 h 936104"/>
                  <a:gd name="connsiteX3" fmla="*/ 792088 w 1584176"/>
                  <a:gd name="connsiteY3" fmla="*/ -1 h 936104"/>
                  <a:gd name="connsiteX4" fmla="*/ 1195046 w 1584176"/>
                  <a:gd name="connsiteY4" fmla="*/ 871010 h 936104"/>
                  <a:gd name="connsiteX0" fmla="*/ 1195339 w 1263188"/>
                  <a:gd name="connsiteY0" fmla="*/ 1066954 h 1132048"/>
                  <a:gd name="connsiteX1" fmla="*/ 536625 w 1263188"/>
                  <a:gd name="connsiteY1" fmla="*/ 1106977 h 1132048"/>
                  <a:gd name="connsiteX2" fmla="*/ 70994 w 1263188"/>
                  <a:gd name="connsiteY2" fmla="*/ 470700 h 1132048"/>
                  <a:gd name="connsiteX3" fmla="*/ 1227810 w 1263188"/>
                  <a:gd name="connsiteY3" fmla="*/ 0 h 1132048"/>
                  <a:gd name="connsiteX4" fmla="*/ 1195339 w 1263188"/>
                  <a:gd name="connsiteY4" fmla="*/ 1066954 h 1132048"/>
                  <a:gd name="connsiteX0" fmla="*/ 1280068 w 1280068"/>
                  <a:gd name="connsiteY0" fmla="*/ 1252011 h 1276999"/>
                  <a:gd name="connsiteX1" fmla="*/ 512497 w 1280068"/>
                  <a:gd name="connsiteY1" fmla="*/ 1106977 h 1276999"/>
                  <a:gd name="connsiteX2" fmla="*/ 46866 w 1280068"/>
                  <a:gd name="connsiteY2" fmla="*/ 470700 h 1276999"/>
                  <a:gd name="connsiteX3" fmla="*/ 1203682 w 1280068"/>
                  <a:gd name="connsiteY3" fmla="*/ 0 h 1276999"/>
                  <a:gd name="connsiteX4" fmla="*/ 1280068 w 1280068"/>
                  <a:gd name="connsiteY4" fmla="*/ 1252011 h 1276999"/>
                  <a:gd name="connsiteX0" fmla="*/ 1240700 w 1240700"/>
                  <a:gd name="connsiteY0" fmla="*/ 1321777 h 1346765"/>
                  <a:gd name="connsiteX1" fmla="*/ 473129 w 1240700"/>
                  <a:gd name="connsiteY1" fmla="*/ 1176743 h 1346765"/>
                  <a:gd name="connsiteX2" fmla="*/ 7498 w 1240700"/>
                  <a:gd name="connsiteY2" fmla="*/ 540466 h 1346765"/>
                  <a:gd name="connsiteX3" fmla="*/ 836831 w 1240700"/>
                  <a:gd name="connsiteY3" fmla="*/ 226194 h 1346765"/>
                  <a:gd name="connsiteX4" fmla="*/ 1164314 w 1240700"/>
                  <a:gd name="connsiteY4" fmla="*/ 69766 h 1346765"/>
                  <a:gd name="connsiteX5" fmla="*/ 1240700 w 1240700"/>
                  <a:gd name="connsiteY5" fmla="*/ 1321777 h 1346765"/>
                  <a:gd name="connsiteX0" fmla="*/ 1233681 w 1233681"/>
                  <a:gd name="connsiteY0" fmla="*/ 1317326 h 1342314"/>
                  <a:gd name="connsiteX1" fmla="*/ 466110 w 1233681"/>
                  <a:gd name="connsiteY1" fmla="*/ 1172292 h 1342314"/>
                  <a:gd name="connsiteX2" fmla="*/ 479 w 1233681"/>
                  <a:gd name="connsiteY2" fmla="*/ 536015 h 1342314"/>
                  <a:gd name="connsiteX3" fmla="*/ 492354 w 1233681"/>
                  <a:gd name="connsiteY3" fmla="*/ 287057 h 1342314"/>
                  <a:gd name="connsiteX4" fmla="*/ 829812 w 1233681"/>
                  <a:gd name="connsiteY4" fmla="*/ 221743 h 1342314"/>
                  <a:gd name="connsiteX5" fmla="*/ 1157295 w 1233681"/>
                  <a:gd name="connsiteY5" fmla="*/ 65315 h 1342314"/>
                  <a:gd name="connsiteX6" fmla="*/ 1233681 w 1233681"/>
                  <a:gd name="connsiteY6" fmla="*/ 1317326 h 1342314"/>
                  <a:gd name="connsiteX0" fmla="*/ 1114160 w 1114160"/>
                  <a:gd name="connsiteY0" fmla="*/ 1317326 h 1341820"/>
                  <a:gd name="connsiteX1" fmla="*/ 346589 w 1114160"/>
                  <a:gd name="connsiteY1" fmla="*/ 1172292 h 1341820"/>
                  <a:gd name="connsiteX2" fmla="*/ 697 w 1114160"/>
                  <a:gd name="connsiteY2" fmla="*/ 557789 h 1341820"/>
                  <a:gd name="connsiteX3" fmla="*/ 372833 w 1114160"/>
                  <a:gd name="connsiteY3" fmla="*/ 287057 h 1341820"/>
                  <a:gd name="connsiteX4" fmla="*/ 710291 w 1114160"/>
                  <a:gd name="connsiteY4" fmla="*/ 221743 h 1341820"/>
                  <a:gd name="connsiteX5" fmla="*/ 1037774 w 1114160"/>
                  <a:gd name="connsiteY5" fmla="*/ 65315 h 1341820"/>
                  <a:gd name="connsiteX6" fmla="*/ 1114160 w 1114160"/>
                  <a:gd name="connsiteY6" fmla="*/ 1317326 h 1341820"/>
                  <a:gd name="connsiteX0" fmla="*/ 1114160 w 1114160"/>
                  <a:gd name="connsiteY0" fmla="*/ 1317326 h 1376919"/>
                  <a:gd name="connsiteX1" fmla="*/ 655861 w 1114160"/>
                  <a:gd name="connsiteY1" fmla="*/ 1114367 h 1376919"/>
                  <a:gd name="connsiteX2" fmla="*/ 346589 w 1114160"/>
                  <a:gd name="connsiteY2" fmla="*/ 1172292 h 1376919"/>
                  <a:gd name="connsiteX3" fmla="*/ 697 w 1114160"/>
                  <a:gd name="connsiteY3" fmla="*/ 557789 h 1376919"/>
                  <a:gd name="connsiteX4" fmla="*/ 372833 w 1114160"/>
                  <a:gd name="connsiteY4" fmla="*/ 287057 h 1376919"/>
                  <a:gd name="connsiteX5" fmla="*/ 710291 w 1114160"/>
                  <a:gd name="connsiteY5" fmla="*/ 221743 h 1376919"/>
                  <a:gd name="connsiteX6" fmla="*/ 1037774 w 1114160"/>
                  <a:gd name="connsiteY6" fmla="*/ 65315 h 1376919"/>
                  <a:gd name="connsiteX7" fmla="*/ 1114160 w 1114160"/>
                  <a:gd name="connsiteY7" fmla="*/ 1317326 h 1376919"/>
                  <a:gd name="connsiteX0" fmla="*/ 1114219 w 1114219"/>
                  <a:gd name="connsiteY0" fmla="*/ 1317326 h 1376919"/>
                  <a:gd name="connsiteX1" fmla="*/ 655920 w 1114219"/>
                  <a:gd name="connsiteY1" fmla="*/ 1114367 h 1376919"/>
                  <a:gd name="connsiteX2" fmla="*/ 346648 w 1114219"/>
                  <a:gd name="connsiteY2" fmla="*/ 1172292 h 1376919"/>
                  <a:gd name="connsiteX3" fmla="*/ 242259 w 1114219"/>
                  <a:gd name="connsiteY3" fmla="*/ 885770 h 1376919"/>
                  <a:gd name="connsiteX4" fmla="*/ 756 w 1114219"/>
                  <a:gd name="connsiteY4" fmla="*/ 557789 h 1376919"/>
                  <a:gd name="connsiteX5" fmla="*/ 372892 w 1114219"/>
                  <a:gd name="connsiteY5" fmla="*/ 287057 h 1376919"/>
                  <a:gd name="connsiteX6" fmla="*/ 710350 w 1114219"/>
                  <a:gd name="connsiteY6" fmla="*/ 221743 h 1376919"/>
                  <a:gd name="connsiteX7" fmla="*/ 1037833 w 1114219"/>
                  <a:gd name="connsiteY7" fmla="*/ 65315 h 1376919"/>
                  <a:gd name="connsiteX8" fmla="*/ 1114219 w 1114219"/>
                  <a:gd name="connsiteY8" fmla="*/ 1317326 h 1376919"/>
                  <a:gd name="connsiteX0" fmla="*/ 1114219 w 1114219"/>
                  <a:gd name="connsiteY0" fmla="*/ 1317326 h 1376919"/>
                  <a:gd name="connsiteX1" fmla="*/ 655920 w 1114219"/>
                  <a:gd name="connsiteY1" fmla="*/ 1114367 h 1376919"/>
                  <a:gd name="connsiteX2" fmla="*/ 379306 w 1114219"/>
                  <a:gd name="connsiteY2" fmla="*/ 1030778 h 1376919"/>
                  <a:gd name="connsiteX3" fmla="*/ 242259 w 1114219"/>
                  <a:gd name="connsiteY3" fmla="*/ 885770 h 1376919"/>
                  <a:gd name="connsiteX4" fmla="*/ 756 w 1114219"/>
                  <a:gd name="connsiteY4" fmla="*/ 557789 h 1376919"/>
                  <a:gd name="connsiteX5" fmla="*/ 372892 w 1114219"/>
                  <a:gd name="connsiteY5" fmla="*/ 287057 h 1376919"/>
                  <a:gd name="connsiteX6" fmla="*/ 710350 w 1114219"/>
                  <a:gd name="connsiteY6" fmla="*/ 221743 h 1376919"/>
                  <a:gd name="connsiteX7" fmla="*/ 1037833 w 1114219"/>
                  <a:gd name="connsiteY7" fmla="*/ 65315 h 1376919"/>
                  <a:gd name="connsiteX8" fmla="*/ 1114219 w 1114219"/>
                  <a:gd name="connsiteY8" fmla="*/ 1317326 h 1376919"/>
                  <a:gd name="connsiteX0" fmla="*/ 1143242 w 1143242"/>
                  <a:gd name="connsiteY0" fmla="*/ 1317326 h 1376919"/>
                  <a:gd name="connsiteX1" fmla="*/ 684943 w 1143242"/>
                  <a:gd name="connsiteY1" fmla="*/ 1114367 h 1376919"/>
                  <a:gd name="connsiteX2" fmla="*/ 408329 w 1143242"/>
                  <a:gd name="connsiteY2" fmla="*/ 1030778 h 1376919"/>
                  <a:gd name="connsiteX3" fmla="*/ 271282 w 1143242"/>
                  <a:gd name="connsiteY3" fmla="*/ 885770 h 1376919"/>
                  <a:gd name="connsiteX4" fmla="*/ 42686 w 1143242"/>
                  <a:gd name="connsiteY4" fmla="*/ 722481 h 1376919"/>
                  <a:gd name="connsiteX5" fmla="*/ 29779 w 1143242"/>
                  <a:gd name="connsiteY5" fmla="*/ 557789 h 1376919"/>
                  <a:gd name="connsiteX6" fmla="*/ 401915 w 1143242"/>
                  <a:gd name="connsiteY6" fmla="*/ 287057 h 1376919"/>
                  <a:gd name="connsiteX7" fmla="*/ 739373 w 1143242"/>
                  <a:gd name="connsiteY7" fmla="*/ 221743 h 1376919"/>
                  <a:gd name="connsiteX8" fmla="*/ 1066856 w 1143242"/>
                  <a:gd name="connsiteY8" fmla="*/ 65315 h 1376919"/>
                  <a:gd name="connsiteX9" fmla="*/ 1143242 w 1143242"/>
                  <a:gd name="connsiteY9" fmla="*/ 1317326 h 1376919"/>
                  <a:gd name="connsiteX0" fmla="*/ 1143242 w 1162770"/>
                  <a:gd name="connsiteY0" fmla="*/ 1317323 h 1376916"/>
                  <a:gd name="connsiteX1" fmla="*/ 684943 w 1162770"/>
                  <a:gd name="connsiteY1" fmla="*/ 1114364 h 1376916"/>
                  <a:gd name="connsiteX2" fmla="*/ 408329 w 1162770"/>
                  <a:gd name="connsiteY2" fmla="*/ 1030775 h 1376916"/>
                  <a:gd name="connsiteX3" fmla="*/ 271282 w 1162770"/>
                  <a:gd name="connsiteY3" fmla="*/ 885767 h 1376916"/>
                  <a:gd name="connsiteX4" fmla="*/ 42686 w 1162770"/>
                  <a:gd name="connsiteY4" fmla="*/ 722478 h 1376916"/>
                  <a:gd name="connsiteX5" fmla="*/ 29779 w 1162770"/>
                  <a:gd name="connsiteY5" fmla="*/ 557786 h 1376916"/>
                  <a:gd name="connsiteX6" fmla="*/ 401915 w 1162770"/>
                  <a:gd name="connsiteY6" fmla="*/ 287054 h 1376916"/>
                  <a:gd name="connsiteX7" fmla="*/ 739373 w 1162770"/>
                  <a:gd name="connsiteY7" fmla="*/ 221740 h 1376916"/>
                  <a:gd name="connsiteX8" fmla="*/ 1121282 w 1162770"/>
                  <a:gd name="connsiteY8" fmla="*/ 65315 h 1376916"/>
                  <a:gd name="connsiteX9" fmla="*/ 1143242 w 1162770"/>
                  <a:gd name="connsiteY9" fmla="*/ 1317323 h 1376916"/>
                  <a:gd name="connsiteX0" fmla="*/ 1143242 w 1338167"/>
                  <a:gd name="connsiteY0" fmla="*/ 1271342 h 1330935"/>
                  <a:gd name="connsiteX1" fmla="*/ 684943 w 1338167"/>
                  <a:gd name="connsiteY1" fmla="*/ 1068383 h 1330935"/>
                  <a:gd name="connsiteX2" fmla="*/ 408329 w 1338167"/>
                  <a:gd name="connsiteY2" fmla="*/ 984794 h 1330935"/>
                  <a:gd name="connsiteX3" fmla="*/ 271282 w 1338167"/>
                  <a:gd name="connsiteY3" fmla="*/ 839786 h 1330935"/>
                  <a:gd name="connsiteX4" fmla="*/ 42686 w 1338167"/>
                  <a:gd name="connsiteY4" fmla="*/ 676497 h 1330935"/>
                  <a:gd name="connsiteX5" fmla="*/ 29779 w 1338167"/>
                  <a:gd name="connsiteY5" fmla="*/ 511805 h 1330935"/>
                  <a:gd name="connsiteX6" fmla="*/ 401915 w 1338167"/>
                  <a:gd name="connsiteY6" fmla="*/ 241073 h 1330935"/>
                  <a:gd name="connsiteX7" fmla="*/ 739373 w 1338167"/>
                  <a:gd name="connsiteY7" fmla="*/ 175759 h 1330935"/>
                  <a:gd name="connsiteX8" fmla="*/ 1121282 w 1338167"/>
                  <a:gd name="connsiteY8" fmla="*/ 19334 h 1330935"/>
                  <a:gd name="connsiteX9" fmla="*/ 1338087 w 1338167"/>
                  <a:gd name="connsiteY9" fmla="*/ 643839 h 1330935"/>
                  <a:gd name="connsiteX10" fmla="*/ 1143242 w 1338167"/>
                  <a:gd name="connsiteY10" fmla="*/ 1271342 h 1330935"/>
                  <a:gd name="connsiteX0" fmla="*/ 1143242 w 1184541"/>
                  <a:gd name="connsiteY0" fmla="*/ 1271342 h 1330935"/>
                  <a:gd name="connsiteX1" fmla="*/ 684943 w 1184541"/>
                  <a:gd name="connsiteY1" fmla="*/ 1068383 h 1330935"/>
                  <a:gd name="connsiteX2" fmla="*/ 408329 w 1184541"/>
                  <a:gd name="connsiteY2" fmla="*/ 984794 h 1330935"/>
                  <a:gd name="connsiteX3" fmla="*/ 271282 w 1184541"/>
                  <a:gd name="connsiteY3" fmla="*/ 839786 h 1330935"/>
                  <a:gd name="connsiteX4" fmla="*/ 42686 w 1184541"/>
                  <a:gd name="connsiteY4" fmla="*/ 676497 h 1330935"/>
                  <a:gd name="connsiteX5" fmla="*/ 29779 w 1184541"/>
                  <a:gd name="connsiteY5" fmla="*/ 511805 h 1330935"/>
                  <a:gd name="connsiteX6" fmla="*/ 401915 w 1184541"/>
                  <a:gd name="connsiteY6" fmla="*/ 241073 h 1330935"/>
                  <a:gd name="connsiteX7" fmla="*/ 739373 w 1184541"/>
                  <a:gd name="connsiteY7" fmla="*/ 175759 h 1330935"/>
                  <a:gd name="connsiteX8" fmla="*/ 1121282 w 1184541"/>
                  <a:gd name="connsiteY8" fmla="*/ 19334 h 1330935"/>
                  <a:gd name="connsiteX9" fmla="*/ 1163915 w 1184541"/>
                  <a:gd name="connsiteY9" fmla="*/ 654725 h 1330935"/>
                  <a:gd name="connsiteX10" fmla="*/ 1143242 w 1184541"/>
                  <a:gd name="connsiteY10" fmla="*/ 1271342 h 1330935"/>
                  <a:gd name="connsiteX0" fmla="*/ 1143242 w 1220052"/>
                  <a:gd name="connsiteY0" fmla="*/ 1343031 h 1402624"/>
                  <a:gd name="connsiteX1" fmla="*/ 684943 w 1220052"/>
                  <a:gd name="connsiteY1" fmla="*/ 1140072 h 1402624"/>
                  <a:gd name="connsiteX2" fmla="*/ 408329 w 1220052"/>
                  <a:gd name="connsiteY2" fmla="*/ 1056483 h 1402624"/>
                  <a:gd name="connsiteX3" fmla="*/ 271282 w 1220052"/>
                  <a:gd name="connsiteY3" fmla="*/ 911475 h 1402624"/>
                  <a:gd name="connsiteX4" fmla="*/ 42686 w 1220052"/>
                  <a:gd name="connsiteY4" fmla="*/ 748186 h 1402624"/>
                  <a:gd name="connsiteX5" fmla="*/ 29779 w 1220052"/>
                  <a:gd name="connsiteY5" fmla="*/ 583494 h 1402624"/>
                  <a:gd name="connsiteX6" fmla="*/ 401915 w 1220052"/>
                  <a:gd name="connsiteY6" fmla="*/ 312762 h 1402624"/>
                  <a:gd name="connsiteX7" fmla="*/ 739373 w 1220052"/>
                  <a:gd name="connsiteY7" fmla="*/ 247448 h 1402624"/>
                  <a:gd name="connsiteX8" fmla="*/ 1197482 w 1220052"/>
                  <a:gd name="connsiteY8" fmla="*/ 14823 h 1402624"/>
                  <a:gd name="connsiteX9" fmla="*/ 1163915 w 1220052"/>
                  <a:gd name="connsiteY9" fmla="*/ 726414 h 1402624"/>
                  <a:gd name="connsiteX10" fmla="*/ 1143242 w 1220052"/>
                  <a:gd name="connsiteY10" fmla="*/ 1343031 h 1402624"/>
                  <a:gd name="connsiteX0" fmla="*/ 1175899 w 1220052"/>
                  <a:gd name="connsiteY0" fmla="*/ 1451888 h 1501286"/>
                  <a:gd name="connsiteX1" fmla="*/ 684943 w 1220052"/>
                  <a:gd name="connsiteY1" fmla="*/ 1140072 h 1501286"/>
                  <a:gd name="connsiteX2" fmla="*/ 408329 w 1220052"/>
                  <a:gd name="connsiteY2" fmla="*/ 1056483 h 1501286"/>
                  <a:gd name="connsiteX3" fmla="*/ 271282 w 1220052"/>
                  <a:gd name="connsiteY3" fmla="*/ 911475 h 1501286"/>
                  <a:gd name="connsiteX4" fmla="*/ 42686 w 1220052"/>
                  <a:gd name="connsiteY4" fmla="*/ 748186 h 1501286"/>
                  <a:gd name="connsiteX5" fmla="*/ 29779 w 1220052"/>
                  <a:gd name="connsiteY5" fmla="*/ 583494 h 1501286"/>
                  <a:gd name="connsiteX6" fmla="*/ 401915 w 1220052"/>
                  <a:gd name="connsiteY6" fmla="*/ 312762 h 1501286"/>
                  <a:gd name="connsiteX7" fmla="*/ 739373 w 1220052"/>
                  <a:gd name="connsiteY7" fmla="*/ 247448 h 1501286"/>
                  <a:gd name="connsiteX8" fmla="*/ 1197482 w 1220052"/>
                  <a:gd name="connsiteY8" fmla="*/ 14823 h 1501286"/>
                  <a:gd name="connsiteX9" fmla="*/ 1163915 w 1220052"/>
                  <a:gd name="connsiteY9" fmla="*/ 726414 h 1501286"/>
                  <a:gd name="connsiteX10" fmla="*/ 1175899 w 1220052"/>
                  <a:gd name="connsiteY10" fmla="*/ 1451888 h 1501286"/>
                  <a:gd name="connsiteX0" fmla="*/ 1175899 w 1226296"/>
                  <a:gd name="connsiteY0" fmla="*/ 1451888 h 1501286"/>
                  <a:gd name="connsiteX1" fmla="*/ 684943 w 1226296"/>
                  <a:gd name="connsiteY1" fmla="*/ 1140072 h 1501286"/>
                  <a:gd name="connsiteX2" fmla="*/ 408329 w 1226296"/>
                  <a:gd name="connsiteY2" fmla="*/ 1056483 h 1501286"/>
                  <a:gd name="connsiteX3" fmla="*/ 271282 w 1226296"/>
                  <a:gd name="connsiteY3" fmla="*/ 911475 h 1501286"/>
                  <a:gd name="connsiteX4" fmla="*/ 42686 w 1226296"/>
                  <a:gd name="connsiteY4" fmla="*/ 748186 h 1501286"/>
                  <a:gd name="connsiteX5" fmla="*/ 29779 w 1226296"/>
                  <a:gd name="connsiteY5" fmla="*/ 583494 h 1501286"/>
                  <a:gd name="connsiteX6" fmla="*/ 401915 w 1226296"/>
                  <a:gd name="connsiteY6" fmla="*/ 312762 h 1501286"/>
                  <a:gd name="connsiteX7" fmla="*/ 739373 w 1226296"/>
                  <a:gd name="connsiteY7" fmla="*/ 247448 h 1501286"/>
                  <a:gd name="connsiteX8" fmla="*/ 1197482 w 1226296"/>
                  <a:gd name="connsiteY8" fmla="*/ 14823 h 1501286"/>
                  <a:gd name="connsiteX9" fmla="*/ 1196572 w 1226296"/>
                  <a:gd name="connsiteY9" fmla="*/ 715528 h 1501286"/>
                  <a:gd name="connsiteX10" fmla="*/ 1175899 w 1226296"/>
                  <a:gd name="connsiteY10" fmla="*/ 1451888 h 1501286"/>
                  <a:gd name="connsiteX0" fmla="*/ 1278289 w 1328686"/>
                  <a:gd name="connsiteY0" fmla="*/ 1451888 h 1501286"/>
                  <a:gd name="connsiteX1" fmla="*/ 787333 w 1328686"/>
                  <a:gd name="connsiteY1" fmla="*/ 1140072 h 1501286"/>
                  <a:gd name="connsiteX2" fmla="*/ 510719 w 1328686"/>
                  <a:gd name="connsiteY2" fmla="*/ 1056483 h 1501286"/>
                  <a:gd name="connsiteX3" fmla="*/ 373672 w 1328686"/>
                  <a:gd name="connsiteY3" fmla="*/ 911475 h 1501286"/>
                  <a:gd name="connsiteX4" fmla="*/ 145076 w 1328686"/>
                  <a:gd name="connsiteY4" fmla="*/ 748186 h 1501286"/>
                  <a:gd name="connsiteX5" fmla="*/ 50 w 1328686"/>
                  <a:gd name="connsiteY5" fmla="*/ 672703 h 1501286"/>
                  <a:gd name="connsiteX6" fmla="*/ 132169 w 1328686"/>
                  <a:gd name="connsiteY6" fmla="*/ 583494 h 1501286"/>
                  <a:gd name="connsiteX7" fmla="*/ 504305 w 1328686"/>
                  <a:gd name="connsiteY7" fmla="*/ 312762 h 1501286"/>
                  <a:gd name="connsiteX8" fmla="*/ 841763 w 1328686"/>
                  <a:gd name="connsiteY8" fmla="*/ 247448 h 1501286"/>
                  <a:gd name="connsiteX9" fmla="*/ 1299872 w 1328686"/>
                  <a:gd name="connsiteY9" fmla="*/ 14823 h 1501286"/>
                  <a:gd name="connsiteX10" fmla="*/ 1298962 w 1328686"/>
                  <a:gd name="connsiteY10" fmla="*/ 715528 h 1501286"/>
                  <a:gd name="connsiteX11" fmla="*/ 1278289 w 1328686"/>
                  <a:gd name="connsiteY11" fmla="*/ 1451888 h 1501286"/>
                  <a:gd name="connsiteX0" fmla="*/ 1278289 w 1328686"/>
                  <a:gd name="connsiteY0" fmla="*/ 1451888 h 1501286"/>
                  <a:gd name="connsiteX1" fmla="*/ 787333 w 1328686"/>
                  <a:gd name="connsiteY1" fmla="*/ 1140072 h 1501286"/>
                  <a:gd name="connsiteX2" fmla="*/ 510719 w 1328686"/>
                  <a:gd name="connsiteY2" fmla="*/ 1056483 h 1501286"/>
                  <a:gd name="connsiteX3" fmla="*/ 373672 w 1328686"/>
                  <a:gd name="connsiteY3" fmla="*/ 911475 h 1501286"/>
                  <a:gd name="connsiteX4" fmla="*/ 101533 w 1328686"/>
                  <a:gd name="connsiteY4" fmla="*/ 878814 h 1501286"/>
                  <a:gd name="connsiteX5" fmla="*/ 50 w 1328686"/>
                  <a:gd name="connsiteY5" fmla="*/ 672703 h 1501286"/>
                  <a:gd name="connsiteX6" fmla="*/ 132169 w 1328686"/>
                  <a:gd name="connsiteY6" fmla="*/ 583494 h 1501286"/>
                  <a:gd name="connsiteX7" fmla="*/ 504305 w 1328686"/>
                  <a:gd name="connsiteY7" fmla="*/ 312762 h 1501286"/>
                  <a:gd name="connsiteX8" fmla="*/ 841763 w 1328686"/>
                  <a:gd name="connsiteY8" fmla="*/ 247448 h 1501286"/>
                  <a:gd name="connsiteX9" fmla="*/ 1299872 w 1328686"/>
                  <a:gd name="connsiteY9" fmla="*/ 14823 h 1501286"/>
                  <a:gd name="connsiteX10" fmla="*/ 1298962 w 1328686"/>
                  <a:gd name="connsiteY10" fmla="*/ 715528 h 1501286"/>
                  <a:gd name="connsiteX11" fmla="*/ 1278289 w 1328686"/>
                  <a:gd name="connsiteY11" fmla="*/ 1451888 h 1501286"/>
                  <a:gd name="connsiteX0" fmla="*/ 1278289 w 1328686"/>
                  <a:gd name="connsiteY0" fmla="*/ 1451888 h 1501286"/>
                  <a:gd name="connsiteX1" fmla="*/ 787333 w 1328686"/>
                  <a:gd name="connsiteY1" fmla="*/ 1140072 h 1501286"/>
                  <a:gd name="connsiteX2" fmla="*/ 510719 w 1328686"/>
                  <a:gd name="connsiteY2" fmla="*/ 1056483 h 1501286"/>
                  <a:gd name="connsiteX3" fmla="*/ 373672 w 1328686"/>
                  <a:gd name="connsiteY3" fmla="*/ 911475 h 1501286"/>
                  <a:gd name="connsiteX4" fmla="*/ 101533 w 1328686"/>
                  <a:gd name="connsiteY4" fmla="*/ 878814 h 1501286"/>
                  <a:gd name="connsiteX5" fmla="*/ 50 w 1328686"/>
                  <a:gd name="connsiteY5" fmla="*/ 672703 h 1501286"/>
                  <a:gd name="connsiteX6" fmla="*/ 132169 w 1328686"/>
                  <a:gd name="connsiteY6" fmla="*/ 485522 h 1501286"/>
                  <a:gd name="connsiteX7" fmla="*/ 504305 w 1328686"/>
                  <a:gd name="connsiteY7" fmla="*/ 312762 h 1501286"/>
                  <a:gd name="connsiteX8" fmla="*/ 841763 w 1328686"/>
                  <a:gd name="connsiteY8" fmla="*/ 247448 h 1501286"/>
                  <a:gd name="connsiteX9" fmla="*/ 1299872 w 1328686"/>
                  <a:gd name="connsiteY9" fmla="*/ 14823 h 1501286"/>
                  <a:gd name="connsiteX10" fmla="*/ 1298962 w 1328686"/>
                  <a:gd name="connsiteY10" fmla="*/ 715528 h 1501286"/>
                  <a:gd name="connsiteX11" fmla="*/ 1278289 w 1328686"/>
                  <a:gd name="connsiteY11" fmla="*/ 1451888 h 1501286"/>
                  <a:gd name="connsiteX0" fmla="*/ 1278289 w 1328686"/>
                  <a:gd name="connsiteY0" fmla="*/ 1451888 h 1510278"/>
                  <a:gd name="connsiteX1" fmla="*/ 776447 w 1328686"/>
                  <a:gd name="connsiteY1" fmla="*/ 1238043 h 1510278"/>
                  <a:gd name="connsiteX2" fmla="*/ 510719 w 1328686"/>
                  <a:gd name="connsiteY2" fmla="*/ 1056483 h 1510278"/>
                  <a:gd name="connsiteX3" fmla="*/ 373672 w 1328686"/>
                  <a:gd name="connsiteY3" fmla="*/ 911475 h 1510278"/>
                  <a:gd name="connsiteX4" fmla="*/ 101533 w 1328686"/>
                  <a:gd name="connsiteY4" fmla="*/ 878814 h 1510278"/>
                  <a:gd name="connsiteX5" fmla="*/ 50 w 1328686"/>
                  <a:gd name="connsiteY5" fmla="*/ 672703 h 1510278"/>
                  <a:gd name="connsiteX6" fmla="*/ 132169 w 1328686"/>
                  <a:gd name="connsiteY6" fmla="*/ 485522 h 1510278"/>
                  <a:gd name="connsiteX7" fmla="*/ 504305 w 1328686"/>
                  <a:gd name="connsiteY7" fmla="*/ 312762 h 1510278"/>
                  <a:gd name="connsiteX8" fmla="*/ 841763 w 1328686"/>
                  <a:gd name="connsiteY8" fmla="*/ 247448 h 1510278"/>
                  <a:gd name="connsiteX9" fmla="*/ 1299872 w 1328686"/>
                  <a:gd name="connsiteY9" fmla="*/ 14823 h 1510278"/>
                  <a:gd name="connsiteX10" fmla="*/ 1298962 w 1328686"/>
                  <a:gd name="connsiteY10" fmla="*/ 715528 h 1510278"/>
                  <a:gd name="connsiteX11" fmla="*/ 1278289 w 1328686"/>
                  <a:gd name="connsiteY11" fmla="*/ 1451888 h 1510278"/>
                  <a:gd name="connsiteX0" fmla="*/ 1278289 w 1328686"/>
                  <a:gd name="connsiteY0" fmla="*/ 1451888 h 1510278"/>
                  <a:gd name="connsiteX1" fmla="*/ 776447 w 1328686"/>
                  <a:gd name="connsiteY1" fmla="*/ 1238043 h 1510278"/>
                  <a:gd name="connsiteX2" fmla="*/ 510719 w 1328686"/>
                  <a:gd name="connsiteY2" fmla="*/ 1056483 h 1510278"/>
                  <a:gd name="connsiteX3" fmla="*/ 351900 w 1328686"/>
                  <a:gd name="connsiteY3" fmla="*/ 998561 h 1510278"/>
                  <a:gd name="connsiteX4" fmla="*/ 101533 w 1328686"/>
                  <a:gd name="connsiteY4" fmla="*/ 878814 h 1510278"/>
                  <a:gd name="connsiteX5" fmla="*/ 50 w 1328686"/>
                  <a:gd name="connsiteY5" fmla="*/ 672703 h 1510278"/>
                  <a:gd name="connsiteX6" fmla="*/ 132169 w 1328686"/>
                  <a:gd name="connsiteY6" fmla="*/ 485522 h 1510278"/>
                  <a:gd name="connsiteX7" fmla="*/ 504305 w 1328686"/>
                  <a:gd name="connsiteY7" fmla="*/ 312762 h 1510278"/>
                  <a:gd name="connsiteX8" fmla="*/ 841763 w 1328686"/>
                  <a:gd name="connsiteY8" fmla="*/ 247448 h 1510278"/>
                  <a:gd name="connsiteX9" fmla="*/ 1299872 w 1328686"/>
                  <a:gd name="connsiteY9" fmla="*/ 14823 h 1510278"/>
                  <a:gd name="connsiteX10" fmla="*/ 1298962 w 1328686"/>
                  <a:gd name="connsiteY10" fmla="*/ 715528 h 1510278"/>
                  <a:gd name="connsiteX11" fmla="*/ 1278289 w 1328686"/>
                  <a:gd name="connsiteY11" fmla="*/ 1451888 h 1510278"/>
                  <a:gd name="connsiteX0" fmla="*/ 1893762 w 1944159"/>
                  <a:gd name="connsiteY0" fmla="*/ 1451888 h 1510278"/>
                  <a:gd name="connsiteX1" fmla="*/ 1391920 w 1944159"/>
                  <a:gd name="connsiteY1" fmla="*/ 1238043 h 1510278"/>
                  <a:gd name="connsiteX2" fmla="*/ 1126192 w 1944159"/>
                  <a:gd name="connsiteY2" fmla="*/ 1056483 h 1510278"/>
                  <a:gd name="connsiteX3" fmla="*/ 967373 w 1944159"/>
                  <a:gd name="connsiteY3" fmla="*/ 998561 h 1510278"/>
                  <a:gd name="connsiteX4" fmla="*/ 717006 w 1944159"/>
                  <a:gd name="connsiteY4" fmla="*/ 878814 h 1510278"/>
                  <a:gd name="connsiteX5" fmla="*/ 5 w 1944159"/>
                  <a:gd name="connsiteY5" fmla="*/ 661820 h 1510278"/>
                  <a:gd name="connsiteX6" fmla="*/ 747642 w 1944159"/>
                  <a:gd name="connsiteY6" fmla="*/ 485522 h 1510278"/>
                  <a:gd name="connsiteX7" fmla="*/ 1119778 w 1944159"/>
                  <a:gd name="connsiteY7" fmla="*/ 312762 h 1510278"/>
                  <a:gd name="connsiteX8" fmla="*/ 1457236 w 1944159"/>
                  <a:gd name="connsiteY8" fmla="*/ 247448 h 1510278"/>
                  <a:gd name="connsiteX9" fmla="*/ 1915345 w 1944159"/>
                  <a:gd name="connsiteY9" fmla="*/ 14823 h 1510278"/>
                  <a:gd name="connsiteX10" fmla="*/ 1914435 w 1944159"/>
                  <a:gd name="connsiteY10" fmla="*/ 715528 h 1510278"/>
                  <a:gd name="connsiteX11" fmla="*/ 1893762 w 1944159"/>
                  <a:gd name="connsiteY11" fmla="*/ 1451888 h 1510278"/>
                  <a:gd name="connsiteX0" fmla="*/ 1925473 w 1975870"/>
                  <a:gd name="connsiteY0" fmla="*/ 1451888 h 1510278"/>
                  <a:gd name="connsiteX1" fmla="*/ 1423631 w 1975870"/>
                  <a:gd name="connsiteY1" fmla="*/ 1238043 h 1510278"/>
                  <a:gd name="connsiteX2" fmla="*/ 1157903 w 1975870"/>
                  <a:gd name="connsiteY2" fmla="*/ 1056483 h 1510278"/>
                  <a:gd name="connsiteX3" fmla="*/ 999084 w 1975870"/>
                  <a:gd name="connsiteY3" fmla="*/ 998561 h 1510278"/>
                  <a:gd name="connsiteX4" fmla="*/ 748717 w 1975870"/>
                  <a:gd name="connsiteY4" fmla="*/ 878814 h 1510278"/>
                  <a:gd name="connsiteX5" fmla="*/ 198896 w 1975870"/>
                  <a:gd name="connsiteY5" fmla="*/ 978771 h 1510278"/>
                  <a:gd name="connsiteX6" fmla="*/ 31716 w 1975870"/>
                  <a:gd name="connsiteY6" fmla="*/ 661820 h 1510278"/>
                  <a:gd name="connsiteX7" fmla="*/ 779353 w 1975870"/>
                  <a:gd name="connsiteY7" fmla="*/ 485522 h 1510278"/>
                  <a:gd name="connsiteX8" fmla="*/ 1151489 w 1975870"/>
                  <a:gd name="connsiteY8" fmla="*/ 312762 h 1510278"/>
                  <a:gd name="connsiteX9" fmla="*/ 1488947 w 1975870"/>
                  <a:gd name="connsiteY9" fmla="*/ 247448 h 1510278"/>
                  <a:gd name="connsiteX10" fmla="*/ 1947056 w 1975870"/>
                  <a:gd name="connsiteY10" fmla="*/ 14823 h 1510278"/>
                  <a:gd name="connsiteX11" fmla="*/ 1946146 w 1975870"/>
                  <a:gd name="connsiteY11" fmla="*/ 715528 h 1510278"/>
                  <a:gd name="connsiteX12" fmla="*/ 1925473 w 1975870"/>
                  <a:gd name="connsiteY12" fmla="*/ 1451888 h 1510278"/>
                  <a:gd name="connsiteX0" fmla="*/ 1902158 w 1952555"/>
                  <a:gd name="connsiteY0" fmla="*/ 1451888 h 1510278"/>
                  <a:gd name="connsiteX1" fmla="*/ 1400316 w 1952555"/>
                  <a:gd name="connsiteY1" fmla="*/ 1238043 h 1510278"/>
                  <a:gd name="connsiteX2" fmla="*/ 1134588 w 1952555"/>
                  <a:gd name="connsiteY2" fmla="*/ 1056483 h 1510278"/>
                  <a:gd name="connsiteX3" fmla="*/ 975769 w 1952555"/>
                  <a:gd name="connsiteY3" fmla="*/ 998561 h 1510278"/>
                  <a:gd name="connsiteX4" fmla="*/ 725402 w 1952555"/>
                  <a:gd name="connsiteY4" fmla="*/ 878814 h 1510278"/>
                  <a:gd name="connsiteX5" fmla="*/ 175581 w 1952555"/>
                  <a:gd name="connsiteY5" fmla="*/ 978771 h 1510278"/>
                  <a:gd name="connsiteX6" fmla="*/ 8401 w 1952555"/>
                  <a:gd name="connsiteY6" fmla="*/ 661820 h 1510278"/>
                  <a:gd name="connsiteX7" fmla="*/ 319204 w 1952555"/>
                  <a:gd name="connsiteY7" fmla="*/ 260310 h 1510278"/>
                  <a:gd name="connsiteX8" fmla="*/ 756038 w 1952555"/>
                  <a:gd name="connsiteY8" fmla="*/ 485522 h 1510278"/>
                  <a:gd name="connsiteX9" fmla="*/ 1128174 w 1952555"/>
                  <a:gd name="connsiteY9" fmla="*/ 312762 h 1510278"/>
                  <a:gd name="connsiteX10" fmla="*/ 1465632 w 1952555"/>
                  <a:gd name="connsiteY10" fmla="*/ 247448 h 1510278"/>
                  <a:gd name="connsiteX11" fmla="*/ 1923741 w 1952555"/>
                  <a:gd name="connsiteY11" fmla="*/ 14823 h 1510278"/>
                  <a:gd name="connsiteX12" fmla="*/ 1922831 w 1952555"/>
                  <a:gd name="connsiteY12" fmla="*/ 715528 h 1510278"/>
                  <a:gd name="connsiteX13" fmla="*/ 1902158 w 1952555"/>
                  <a:gd name="connsiteY13" fmla="*/ 1451888 h 1510278"/>
                  <a:gd name="connsiteX0" fmla="*/ 1902158 w 1952555"/>
                  <a:gd name="connsiteY0" fmla="*/ 1451888 h 1510278"/>
                  <a:gd name="connsiteX1" fmla="*/ 1400316 w 1952555"/>
                  <a:gd name="connsiteY1" fmla="*/ 1238043 h 1510278"/>
                  <a:gd name="connsiteX2" fmla="*/ 1134588 w 1952555"/>
                  <a:gd name="connsiteY2" fmla="*/ 1056483 h 1510278"/>
                  <a:gd name="connsiteX3" fmla="*/ 975769 w 1952555"/>
                  <a:gd name="connsiteY3" fmla="*/ 998561 h 1510278"/>
                  <a:gd name="connsiteX4" fmla="*/ 725402 w 1952555"/>
                  <a:gd name="connsiteY4" fmla="*/ 878814 h 1510278"/>
                  <a:gd name="connsiteX5" fmla="*/ 175581 w 1952555"/>
                  <a:gd name="connsiteY5" fmla="*/ 978771 h 1510278"/>
                  <a:gd name="connsiteX6" fmla="*/ 8401 w 1952555"/>
                  <a:gd name="connsiteY6" fmla="*/ 661820 h 1510278"/>
                  <a:gd name="connsiteX7" fmla="*/ 319204 w 1952555"/>
                  <a:gd name="connsiteY7" fmla="*/ 260310 h 1510278"/>
                  <a:gd name="connsiteX8" fmla="*/ 776555 w 1952555"/>
                  <a:gd name="connsiteY8" fmla="*/ 235150 h 1510278"/>
                  <a:gd name="connsiteX9" fmla="*/ 1128174 w 1952555"/>
                  <a:gd name="connsiteY9" fmla="*/ 312762 h 1510278"/>
                  <a:gd name="connsiteX10" fmla="*/ 1465632 w 1952555"/>
                  <a:gd name="connsiteY10" fmla="*/ 247448 h 1510278"/>
                  <a:gd name="connsiteX11" fmla="*/ 1923741 w 1952555"/>
                  <a:gd name="connsiteY11" fmla="*/ 14823 h 1510278"/>
                  <a:gd name="connsiteX12" fmla="*/ 1922831 w 1952555"/>
                  <a:gd name="connsiteY12" fmla="*/ 715528 h 1510278"/>
                  <a:gd name="connsiteX13" fmla="*/ 1902158 w 1952555"/>
                  <a:gd name="connsiteY13" fmla="*/ 1451888 h 1510278"/>
                  <a:gd name="connsiteX0" fmla="*/ 1902158 w 1952555"/>
                  <a:gd name="connsiteY0" fmla="*/ 1451888 h 1510278"/>
                  <a:gd name="connsiteX1" fmla="*/ 1400316 w 1952555"/>
                  <a:gd name="connsiteY1" fmla="*/ 1238043 h 1510278"/>
                  <a:gd name="connsiteX2" fmla="*/ 1134588 w 1952555"/>
                  <a:gd name="connsiteY2" fmla="*/ 1056483 h 1510278"/>
                  <a:gd name="connsiteX3" fmla="*/ 975769 w 1952555"/>
                  <a:gd name="connsiteY3" fmla="*/ 998561 h 1510278"/>
                  <a:gd name="connsiteX4" fmla="*/ 725402 w 1952555"/>
                  <a:gd name="connsiteY4" fmla="*/ 878814 h 1510278"/>
                  <a:gd name="connsiteX5" fmla="*/ 175581 w 1952555"/>
                  <a:gd name="connsiteY5" fmla="*/ 978771 h 1510278"/>
                  <a:gd name="connsiteX6" fmla="*/ 8401 w 1952555"/>
                  <a:gd name="connsiteY6" fmla="*/ 661820 h 1510278"/>
                  <a:gd name="connsiteX7" fmla="*/ 319204 w 1952555"/>
                  <a:gd name="connsiteY7" fmla="*/ 260310 h 1510278"/>
                  <a:gd name="connsiteX8" fmla="*/ 776555 w 1952555"/>
                  <a:gd name="connsiteY8" fmla="*/ 235150 h 1510278"/>
                  <a:gd name="connsiteX9" fmla="*/ 1199985 w 1952555"/>
                  <a:gd name="connsiteY9" fmla="*/ 138591 h 1510278"/>
                  <a:gd name="connsiteX10" fmla="*/ 1465632 w 1952555"/>
                  <a:gd name="connsiteY10" fmla="*/ 247448 h 1510278"/>
                  <a:gd name="connsiteX11" fmla="*/ 1923741 w 1952555"/>
                  <a:gd name="connsiteY11" fmla="*/ 14823 h 1510278"/>
                  <a:gd name="connsiteX12" fmla="*/ 1922831 w 1952555"/>
                  <a:gd name="connsiteY12" fmla="*/ 715528 h 1510278"/>
                  <a:gd name="connsiteX13" fmla="*/ 1902158 w 1952555"/>
                  <a:gd name="connsiteY13" fmla="*/ 1451888 h 1510278"/>
                  <a:gd name="connsiteX0" fmla="*/ 1902158 w 1952555"/>
                  <a:gd name="connsiteY0" fmla="*/ 1473269 h 1531659"/>
                  <a:gd name="connsiteX1" fmla="*/ 1400316 w 1952555"/>
                  <a:gd name="connsiteY1" fmla="*/ 1259424 h 1531659"/>
                  <a:gd name="connsiteX2" fmla="*/ 1134588 w 1952555"/>
                  <a:gd name="connsiteY2" fmla="*/ 1077864 h 1531659"/>
                  <a:gd name="connsiteX3" fmla="*/ 975769 w 1952555"/>
                  <a:gd name="connsiteY3" fmla="*/ 1019942 h 1531659"/>
                  <a:gd name="connsiteX4" fmla="*/ 725402 w 1952555"/>
                  <a:gd name="connsiteY4" fmla="*/ 900195 h 1531659"/>
                  <a:gd name="connsiteX5" fmla="*/ 175581 w 1952555"/>
                  <a:gd name="connsiteY5" fmla="*/ 1000152 h 1531659"/>
                  <a:gd name="connsiteX6" fmla="*/ 8401 w 1952555"/>
                  <a:gd name="connsiteY6" fmla="*/ 683201 h 1531659"/>
                  <a:gd name="connsiteX7" fmla="*/ 319204 w 1952555"/>
                  <a:gd name="connsiteY7" fmla="*/ 281691 h 1531659"/>
                  <a:gd name="connsiteX8" fmla="*/ 776555 w 1952555"/>
                  <a:gd name="connsiteY8" fmla="*/ 256531 h 1531659"/>
                  <a:gd name="connsiteX9" fmla="*/ 1199985 w 1952555"/>
                  <a:gd name="connsiteY9" fmla="*/ 159972 h 1531659"/>
                  <a:gd name="connsiteX10" fmla="*/ 1578477 w 1952555"/>
                  <a:gd name="connsiteY10" fmla="*/ 72886 h 1531659"/>
                  <a:gd name="connsiteX11" fmla="*/ 1923741 w 1952555"/>
                  <a:gd name="connsiteY11" fmla="*/ 36204 h 1531659"/>
                  <a:gd name="connsiteX12" fmla="*/ 1922831 w 1952555"/>
                  <a:gd name="connsiteY12" fmla="*/ 736909 h 1531659"/>
                  <a:gd name="connsiteX13" fmla="*/ 1902158 w 1952555"/>
                  <a:gd name="connsiteY13" fmla="*/ 1473269 h 1531659"/>
                  <a:gd name="connsiteX0" fmla="*/ 1902158 w 1952555"/>
                  <a:gd name="connsiteY0" fmla="*/ 1473269 h 1531659"/>
                  <a:gd name="connsiteX1" fmla="*/ 1400316 w 1952555"/>
                  <a:gd name="connsiteY1" fmla="*/ 1259424 h 1531659"/>
                  <a:gd name="connsiteX2" fmla="*/ 1134588 w 1952555"/>
                  <a:gd name="connsiteY2" fmla="*/ 1077864 h 1531659"/>
                  <a:gd name="connsiteX3" fmla="*/ 975769 w 1952555"/>
                  <a:gd name="connsiteY3" fmla="*/ 1019942 h 1531659"/>
                  <a:gd name="connsiteX4" fmla="*/ 745918 w 1952555"/>
                  <a:gd name="connsiteY4" fmla="*/ 1117912 h 1531659"/>
                  <a:gd name="connsiteX5" fmla="*/ 175581 w 1952555"/>
                  <a:gd name="connsiteY5" fmla="*/ 1000152 h 1531659"/>
                  <a:gd name="connsiteX6" fmla="*/ 8401 w 1952555"/>
                  <a:gd name="connsiteY6" fmla="*/ 683201 h 1531659"/>
                  <a:gd name="connsiteX7" fmla="*/ 319204 w 1952555"/>
                  <a:gd name="connsiteY7" fmla="*/ 281691 h 1531659"/>
                  <a:gd name="connsiteX8" fmla="*/ 776555 w 1952555"/>
                  <a:gd name="connsiteY8" fmla="*/ 256531 h 1531659"/>
                  <a:gd name="connsiteX9" fmla="*/ 1199985 w 1952555"/>
                  <a:gd name="connsiteY9" fmla="*/ 159972 h 1531659"/>
                  <a:gd name="connsiteX10" fmla="*/ 1578477 w 1952555"/>
                  <a:gd name="connsiteY10" fmla="*/ 72886 h 1531659"/>
                  <a:gd name="connsiteX11" fmla="*/ 1923741 w 1952555"/>
                  <a:gd name="connsiteY11" fmla="*/ 36204 h 1531659"/>
                  <a:gd name="connsiteX12" fmla="*/ 1922831 w 1952555"/>
                  <a:gd name="connsiteY12" fmla="*/ 736909 h 1531659"/>
                  <a:gd name="connsiteX13" fmla="*/ 1902158 w 1952555"/>
                  <a:gd name="connsiteY13" fmla="*/ 1473269 h 1531659"/>
                  <a:gd name="connsiteX0" fmla="*/ 1902158 w 1952555"/>
                  <a:gd name="connsiteY0" fmla="*/ 1473269 h 1531659"/>
                  <a:gd name="connsiteX1" fmla="*/ 1400316 w 1952555"/>
                  <a:gd name="connsiteY1" fmla="*/ 1259424 h 1531659"/>
                  <a:gd name="connsiteX2" fmla="*/ 1134588 w 1952555"/>
                  <a:gd name="connsiteY2" fmla="*/ 1077864 h 1531659"/>
                  <a:gd name="connsiteX3" fmla="*/ 975769 w 1952555"/>
                  <a:gd name="connsiteY3" fmla="*/ 1019942 h 1531659"/>
                  <a:gd name="connsiteX4" fmla="*/ 745918 w 1952555"/>
                  <a:gd name="connsiteY4" fmla="*/ 1117912 h 1531659"/>
                  <a:gd name="connsiteX5" fmla="*/ 175581 w 1952555"/>
                  <a:gd name="connsiteY5" fmla="*/ 1000152 h 1531659"/>
                  <a:gd name="connsiteX6" fmla="*/ 8401 w 1952555"/>
                  <a:gd name="connsiteY6" fmla="*/ 683201 h 1531659"/>
                  <a:gd name="connsiteX7" fmla="*/ 380755 w 1952555"/>
                  <a:gd name="connsiteY7" fmla="*/ 357894 h 1531659"/>
                  <a:gd name="connsiteX8" fmla="*/ 776555 w 1952555"/>
                  <a:gd name="connsiteY8" fmla="*/ 256531 h 1531659"/>
                  <a:gd name="connsiteX9" fmla="*/ 1199985 w 1952555"/>
                  <a:gd name="connsiteY9" fmla="*/ 159972 h 1531659"/>
                  <a:gd name="connsiteX10" fmla="*/ 1578477 w 1952555"/>
                  <a:gd name="connsiteY10" fmla="*/ 72886 h 1531659"/>
                  <a:gd name="connsiteX11" fmla="*/ 1923741 w 1952555"/>
                  <a:gd name="connsiteY11" fmla="*/ 36204 h 1531659"/>
                  <a:gd name="connsiteX12" fmla="*/ 1922831 w 1952555"/>
                  <a:gd name="connsiteY12" fmla="*/ 736909 h 1531659"/>
                  <a:gd name="connsiteX13" fmla="*/ 1902158 w 1952555"/>
                  <a:gd name="connsiteY13" fmla="*/ 1473269 h 1531659"/>
                  <a:gd name="connsiteX0" fmla="*/ 1902158 w 1952555"/>
                  <a:gd name="connsiteY0" fmla="*/ 1473269 h 1531659"/>
                  <a:gd name="connsiteX1" fmla="*/ 1400316 w 1952555"/>
                  <a:gd name="connsiteY1" fmla="*/ 1259424 h 1531659"/>
                  <a:gd name="connsiteX2" fmla="*/ 1134586 w 1952555"/>
                  <a:gd name="connsiteY2" fmla="*/ 1295581 h 1531659"/>
                  <a:gd name="connsiteX3" fmla="*/ 975769 w 1952555"/>
                  <a:gd name="connsiteY3" fmla="*/ 1019942 h 1531659"/>
                  <a:gd name="connsiteX4" fmla="*/ 745918 w 1952555"/>
                  <a:gd name="connsiteY4" fmla="*/ 1117912 h 1531659"/>
                  <a:gd name="connsiteX5" fmla="*/ 175581 w 1952555"/>
                  <a:gd name="connsiteY5" fmla="*/ 1000152 h 1531659"/>
                  <a:gd name="connsiteX6" fmla="*/ 8401 w 1952555"/>
                  <a:gd name="connsiteY6" fmla="*/ 683201 h 1531659"/>
                  <a:gd name="connsiteX7" fmla="*/ 380755 w 1952555"/>
                  <a:gd name="connsiteY7" fmla="*/ 357894 h 1531659"/>
                  <a:gd name="connsiteX8" fmla="*/ 776555 w 1952555"/>
                  <a:gd name="connsiteY8" fmla="*/ 256531 h 1531659"/>
                  <a:gd name="connsiteX9" fmla="*/ 1199985 w 1952555"/>
                  <a:gd name="connsiteY9" fmla="*/ 159972 h 1531659"/>
                  <a:gd name="connsiteX10" fmla="*/ 1578477 w 1952555"/>
                  <a:gd name="connsiteY10" fmla="*/ 72886 h 1531659"/>
                  <a:gd name="connsiteX11" fmla="*/ 1923741 w 1952555"/>
                  <a:gd name="connsiteY11" fmla="*/ 36204 h 1531659"/>
                  <a:gd name="connsiteX12" fmla="*/ 1922831 w 1952555"/>
                  <a:gd name="connsiteY12" fmla="*/ 736909 h 1531659"/>
                  <a:gd name="connsiteX13" fmla="*/ 1902158 w 1952555"/>
                  <a:gd name="connsiteY13" fmla="*/ 1473269 h 1531659"/>
                  <a:gd name="connsiteX0" fmla="*/ 1902158 w 1952555"/>
                  <a:gd name="connsiteY0" fmla="*/ 1473269 h 1531659"/>
                  <a:gd name="connsiteX1" fmla="*/ 1400316 w 1952555"/>
                  <a:gd name="connsiteY1" fmla="*/ 1259424 h 1531659"/>
                  <a:gd name="connsiteX2" fmla="*/ 1134586 w 1952555"/>
                  <a:gd name="connsiteY2" fmla="*/ 1295581 h 1531659"/>
                  <a:gd name="connsiteX3" fmla="*/ 975766 w 1952555"/>
                  <a:gd name="connsiteY3" fmla="*/ 1172345 h 1531659"/>
                  <a:gd name="connsiteX4" fmla="*/ 745918 w 1952555"/>
                  <a:gd name="connsiteY4" fmla="*/ 1117912 h 1531659"/>
                  <a:gd name="connsiteX5" fmla="*/ 175581 w 1952555"/>
                  <a:gd name="connsiteY5" fmla="*/ 1000152 h 1531659"/>
                  <a:gd name="connsiteX6" fmla="*/ 8401 w 1952555"/>
                  <a:gd name="connsiteY6" fmla="*/ 683201 h 1531659"/>
                  <a:gd name="connsiteX7" fmla="*/ 380755 w 1952555"/>
                  <a:gd name="connsiteY7" fmla="*/ 357894 h 1531659"/>
                  <a:gd name="connsiteX8" fmla="*/ 776555 w 1952555"/>
                  <a:gd name="connsiteY8" fmla="*/ 256531 h 1531659"/>
                  <a:gd name="connsiteX9" fmla="*/ 1199985 w 1952555"/>
                  <a:gd name="connsiteY9" fmla="*/ 159972 h 1531659"/>
                  <a:gd name="connsiteX10" fmla="*/ 1578477 w 1952555"/>
                  <a:gd name="connsiteY10" fmla="*/ 72886 h 1531659"/>
                  <a:gd name="connsiteX11" fmla="*/ 1923741 w 1952555"/>
                  <a:gd name="connsiteY11" fmla="*/ 36204 h 1531659"/>
                  <a:gd name="connsiteX12" fmla="*/ 1922831 w 1952555"/>
                  <a:gd name="connsiteY12" fmla="*/ 736909 h 1531659"/>
                  <a:gd name="connsiteX13" fmla="*/ 1902158 w 1952555"/>
                  <a:gd name="connsiteY13" fmla="*/ 1473269 h 1531659"/>
                  <a:gd name="connsiteX0" fmla="*/ 1902158 w 1952555"/>
                  <a:gd name="connsiteY0" fmla="*/ 1473269 h 1544584"/>
                  <a:gd name="connsiteX1" fmla="*/ 1410577 w 1952555"/>
                  <a:gd name="connsiteY1" fmla="*/ 1357398 h 1544584"/>
                  <a:gd name="connsiteX2" fmla="*/ 1134586 w 1952555"/>
                  <a:gd name="connsiteY2" fmla="*/ 1295581 h 1544584"/>
                  <a:gd name="connsiteX3" fmla="*/ 975766 w 1952555"/>
                  <a:gd name="connsiteY3" fmla="*/ 1172345 h 1544584"/>
                  <a:gd name="connsiteX4" fmla="*/ 745918 w 1952555"/>
                  <a:gd name="connsiteY4" fmla="*/ 1117912 h 1544584"/>
                  <a:gd name="connsiteX5" fmla="*/ 175581 w 1952555"/>
                  <a:gd name="connsiteY5" fmla="*/ 1000152 h 1544584"/>
                  <a:gd name="connsiteX6" fmla="*/ 8401 w 1952555"/>
                  <a:gd name="connsiteY6" fmla="*/ 683201 h 1544584"/>
                  <a:gd name="connsiteX7" fmla="*/ 380755 w 1952555"/>
                  <a:gd name="connsiteY7" fmla="*/ 357894 h 1544584"/>
                  <a:gd name="connsiteX8" fmla="*/ 776555 w 1952555"/>
                  <a:gd name="connsiteY8" fmla="*/ 256531 h 1544584"/>
                  <a:gd name="connsiteX9" fmla="*/ 1199985 w 1952555"/>
                  <a:gd name="connsiteY9" fmla="*/ 159972 h 1544584"/>
                  <a:gd name="connsiteX10" fmla="*/ 1578477 w 1952555"/>
                  <a:gd name="connsiteY10" fmla="*/ 72886 h 1544584"/>
                  <a:gd name="connsiteX11" fmla="*/ 1923741 w 1952555"/>
                  <a:gd name="connsiteY11" fmla="*/ 36204 h 1544584"/>
                  <a:gd name="connsiteX12" fmla="*/ 1922831 w 1952555"/>
                  <a:gd name="connsiteY12" fmla="*/ 736909 h 1544584"/>
                  <a:gd name="connsiteX13" fmla="*/ 1902158 w 1952555"/>
                  <a:gd name="connsiteY13" fmla="*/ 1473269 h 1544584"/>
                  <a:gd name="connsiteX0" fmla="*/ 1902158 w 1967744"/>
                  <a:gd name="connsiteY0" fmla="*/ 1473269 h 1544584"/>
                  <a:gd name="connsiteX1" fmla="*/ 1410577 w 1967744"/>
                  <a:gd name="connsiteY1" fmla="*/ 1357398 h 1544584"/>
                  <a:gd name="connsiteX2" fmla="*/ 1134586 w 1967744"/>
                  <a:gd name="connsiteY2" fmla="*/ 1295581 h 1544584"/>
                  <a:gd name="connsiteX3" fmla="*/ 975766 w 1967744"/>
                  <a:gd name="connsiteY3" fmla="*/ 1172345 h 1544584"/>
                  <a:gd name="connsiteX4" fmla="*/ 745918 w 1967744"/>
                  <a:gd name="connsiteY4" fmla="*/ 1117912 h 1544584"/>
                  <a:gd name="connsiteX5" fmla="*/ 175581 w 1967744"/>
                  <a:gd name="connsiteY5" fmla="*/ 1000152 h 1544584"/>
                  <a:gd name="connsiteX6" fmla="*/ 8401 w 1967744"/>
                  <a:gd name="connsiteY6" fmla="*/ 683201 h 1544584"/>
                  <a:gd name="connsiteX7" fmla="*/ 380755 w 1967744"/>
                  <a:gd name="connsiteY7" fmla="*/ 357894 h 1544584"/>
                  <a:gd name="connsiteX8" fmla="*/ 776555 w 1967744"/>
                  <a:gd name="connsiteY8" fmla="*/ 256531 h 1544584"/>
                  <a:gd name="connsiteX9" fmla="*/ 1199985 w 1967744"/>
                  <a:gd name="connsiteY9" fmla="*/ 159972 h 1544584"/>
                  <a:gd name="connsiteX10" fmla="*/ 1578477 w 1967744"/>
                  <a:gd name="connsiteY10" fmla="*/ 72886 h 1544584"/>
                  <a:gd name="connsiteX11" fmla="*/ 1923741 w 1967744"/>
                  <a:gd name="connsiteY11" fmla="*/ 36204 h 1544584"/>
                  <a:gd name="connsiteX12" fmla="*/ 1963866 w 1967744"/>
                  <a:gd name="connsiteY12" fmla="*/ 715138 h 1544584"/>
                  <a:gd name="connsiteX13" fmla="*/ 1902158 w 1967744"/>
                  <a:gd name="connsiteY13" fmla="*/ 1473269 h 1544584"/>
                  <a:gd name="connsiteX0" fmla="*/ 1953454 w 1991199"/>
                  <a:gd name="connsiteY0" fmla="*/ 1495043 h 1563023"/>
                  <a:gd name="connsiteX1" fmla="*/ 1410577 w 1991199"/>
                  <a:gd name="connsiteY1" fmla="*/ 1357398 h 1563023"/>
                  <a:gd name="connsiteX2" fmla="*/ 1134586 w 1991199"/>
                  <a:gd name="connsiteY2" fmla="*/ 1295581 h 1563023"/>
                  <a:gd name="connsiteX3" fmla="*/ 975766 w 1991199"/>
                  <a:gd name="connsiteY3" fmla="*/ 1172345 h 1563023"/>
                  <a:gd name="connsiteX4" fmla="*/ 745918 w 1991199"/>
                  <a:gd name="connsiteY4" fmla="*/ 1117912 h 1563023"/>
                  <a:gd name="connsiteX5" fmla="*/ 175581 w 1991199"/>
                  <a:gd name="connsiteY5" fmla="*/ 1000152 h 1563023"/>
                  <a:gd name="connsiteX6" fmla="*/ 8401 w 1991199"/>
                  <a:gd name="connsiteY6" fmla="*/ 683201 h 1563023"/>
                  <a:gd name="connsiteX7" fmla="*/ 380755 w 1991199"/>
                  <a:gd name="connsiteY7" fmla="*/ 357894 h 1563023"/>
                  <a:gd name="connsiteX8" fmla="*/ 776555 w 1991199"/>
                  <a:gd name="connsiteY8" fmla="*/ 256531 h 1563023"/>
                  <a:gd name="connsiteX9" fmla="*/ 1199985 w 1991199"/>
                  <a:gd name="connsiteY9" fmla="*/ 159972 h 1563023"/>
                  <a:gd name="connsiteX10" fmla="*/ 1578477 w 1991199"/>
                  <a:gd name="connsiteY10" fmla="*/ 72886 h 1563023"/>
                  <a:gd name="connsiteX11" fmla="*/ 1923741 w 1991199"/>
                  <a:gd name="connsiteY11" fmla="*/ 36204 h 1563023"/>
                  <a:gd name="connsiteX12" fmla="*/ 1963866 w 1991199"/>
                  <a:gd name="connsiteY12" fmla="*/ 715138 h 1563023"/>
                  <a:gd name="connsiteX13" fmla="*/ 1953454 w 1991199"/>
                  <a:gd name="connsiteY13" fmla="*/ 1495043 h 1563023"/>
                  <a:gd name="connsiteX0" fmla="*/ 1953454 w 1991199"/>
                  <a:gd name="connsiteY0" fmla="*/ 1487102 h 1555082"/>
                  <a:gd name="connsiteX1" fmla="*/ 1410577 w 1991199"/>
                  <a:gd name="connsiteY1" fmla="*/ 1349457 h 1555082"/>
                  <a:gd name="connsiteX2" fmla="*/ 1134586 w 1991199"/>
                  <a:gd name="connsiteY2" fmla="*/ 1287640 h 1555082"/>
                  <a:gd name="connsiteX3" fmla="*/ 975766 w 1991199"/>
                  <a:gd name="connsiteY3" fmla="*/ 1164404 h 1555082"/>
                  <a:gd name="connsiteX4" fmla="*/ 745918 w 1991199"/>
                  <a:gd name="connsiteY4" fmla="*/ 1109971 h 1555082"/>
                  <a:gd name="connsiteX5" fmla="*/ 175581 w 1991199"/>
                  <a:gd name="connsiteY5" fmla="*/ 992211 h 1555082"/>
                  <a:gd name="connsiteX6" fmla="*/ 8401 w 1991199"/>
                  <a:gd name="connsiteY6" fmla="*/ 675260 h 1555082"/>
                  <a:gd name="connsiteX7" fmla="*/ 380755 w 1991199"/>
                  <a:gd name="connsiteY7" fmla="*/ 349953 h 1555082"/>
                  <a:gd name="connsiteX8" fmla="*/ 776555 w 1991199"/>
                  <a:gd name="connsiteY8" fmla="*/ 248590 h 1555082"/>
                  <a:gd name="connsiteX9" fmla="*/ 1199985 w 1991199"/>
                  <a:gd name="connsiteY9" fmla="*/ 152031 h 1555082"/>
                  <a:gd name="connsiteX10" fmla="*/ 1578477 w 1991199"/>
                  <a:gd name="connsiteY10" fmla="*/ 64945 h 1555082"/>
                  <a:gd name="connsiteX11" fmla="*/ 1954517 w 1991199"/>
                  <a:gd name="connsiteY11" fmla="*/ 39149 h 1555082"/>
                  <a:gd name="connsiteX12" fmla="*/ 1963866 w 1991199"/>
                  <a:gd name="connsiteY12" fmla="*/ 707197 h 1555082"/>
                  <a:gd name="connsiteX13" fmla="*/ 1953454 w 1991199"/>
                  <a:gd name="connsiteY13" fmla="*/ 1487102 h 1555082"/>
                  <a:gd name="connsiteX0" fmla="*/ 1953454 w 1998994"/>
                  <a:gd name="connsiteY0" fmla="*/ 1487102 h 1555082"/>
                  <a:gd name="connsiteX1" fmla="*/ 1410577 w 1998994"/>
                  <a:gd name="connsiteY1" fmla="*/ 1349457 h 1555082"/>
                  <a:gd name="connsiteX2" fmla="*/ 1134586 w 1998994"/>
                  <a:gd name="connsiteY2" fmla="*/ 1287640 h 1555082"/>
                  <a:gd name="connsiteX3" fmla="*/ 975766 w 1998994"/>
                  <a:gd name="connsiteY3" fmla="*/ 1164404 h 1555082"/>
                  <a:gd name="connsiteX4" fmla="*/ 745918 w 1998994"/>
                  <a:gd name="connsiteY4" fmla="*/ 1109971 h 1555082"/>
                  <a:gd name="connsiteX5" fmla="*/ 175581 w 1998994"/>
                  <a:gd name="connsiteY5" fmla="*/ 992211 h 1555082"/>
                  <a:gd name="connsiteX6" fmla="*/ 8401 w 1998994"/>
                  <a:gd name="connsiteY6" fmla="*/ 675260 h 1555082"/>
                  <a:gd name="connsiteX7" fmla="*/ 380755 w 1998994"/>
                  <a:gd name="connsiteY7" fmla="*/ 349953 h 1555082"/>
                  <a:gd name="connsiteX8" fmla="*/ 776555 w 1998994"/>
                  <a:gd name="connsiteY8" fmla="*/ 248590 h 1555082"/>
                  <a:gd name="connsiteX9" fmla="*/ 1199985 w 1998994"/>
                  <a:gd name="connsiteY9" fmla="*/ 152031 h 1555082"/>
                  <a:gd name="connsiteX10" fmla="*/ 1578477 w 1998994"/>
                  <a:gd name="connsiteY10" fmla="*/ 64945 h 1555082"/>
                  <a:gd name="connsiteX11" fmla="*/ 1954517 w 1998994"/>
                  <a:gd name="connsiteY11" fmla="*/ 39149 h 1555082"/>
                  <a:gd name="connsiteX12" fmla="*/ 1984383 w 1998994"/>
                  <a:gd name="connsiteY12" fmla="*/ 663654 h 1555082"/>
                  <a:gd name="connsiteX13" fmla="*/ 1953454 w 1998994"/>
                  <a:gd name="connsiteY13" fmla="*/ 1487102 h 1555082"/>
                  <a:gd name="connsiteX0" fmla="*/ 1984232 w 2018967"/>
                  <a:gd name="connsiteY0" fmla="*/ 1508877 h 1573814"/>
                  <a:gd name="connsiteX1" fmla="*/ 1410577 w 2018967"/>
                  <a:gd name="connsiteY1" fmla="*/ 1349457 h 1573814"/>
                  <a:gd name="connsiteX2" fmla="*/ 1134586 w 2018967"/>
                  <a:gd name="connsiteY2" fmla="*/ 1287640 h 1573814"/>
                  <a:gd name="connsiteX3" fmla="*/ 975766 w 2018967"/>
                  <a:gd name="connsiteY3" fmla="*/ 1164404 h 1573814"/>
                  <a:gd name="connsiteX4" fmla="*/ 745918 w 2018967"/>
                  <a:gd name="connsiteY4" fmla="*/ 1109971 h 1573814"/>
                  <a:gd name="connsiteX5" fmla="*/ 175581 w 2018967"/>
                  <a:gd name="connsiteY5" fmla="*/ 992211 h 1573814"/>
                  <a:gd name="connsiteX6" fmla="*/ 8401 w 2018967"/>
                  <a:gd name="connsiteY6" fmla="*/ 675260 h 1573814"/>
                  <a:gd name="connsiteX7" fmla="*/ 380755 w 2018967"/>
                  <a:gd name="connsiteY7" fmla="*/ 349953 h 1573814"/>
                  <a:gd name="connsiteX8" fmla="*/ 776555 w 2018967"/>
                  <a:gd name="connsiteY8" fmla="*/ 248590 h 1573814"/>
                  <a:gd name="connsiteX9" fmla="*/ 1199985 w 2018967"/>
                  <a:gd name="connsiteY9" fmla="*/ 152031 h 1573814"/>
                  <a:gd name="connsiteX10" fmla="*/ 1578477 w 2018967"/>
                  <a:gd name="connsiteY10" fmla="*/ 64945 h 1573814"/>
                  <a:gd name="connsiteX11" fmla="*/ 1954517 w 2018967"/>
                  <a:gd name="connsiteY11" fmla="*/ 39149 h 1573814"/>
                  <a:gd name="connsiteX12" fmla="*/ 1984383 w 2018967"/>
                  <a:gd name="connsiteY12" fmla="*/ 663654 h 1573814"/>
                  <a:gd name="connsiteX13" fmla="*/ 1984232 w 2018967"/>
                  <a:gd name="connsiteY13" fmla="*/ 1508877 h 157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18967" h="1573814">
                    <a:moveTo>
                      <a:pt x="1984232" y="1508877"/>
                    </a:moveTo>
                    <a:cubicBezTo>
                      <a:pt x="1915137" y="1712748"/>
                      <a:pt x="1538506" y="1373629"/>
                      <a:pt x="1410577" y="1349457"/>
                    </a:cubicBezTo>
                    <a:cubicBezTo>
                      <a:pt x="1282649" y="1325285"/>
                      <a:pt x="1207055" y="1318482"/>
                      <a:pt x="1134586" y="1287640"/>
                    </a:cubicBezTo>
                    <a:cubicBezTo>
                      <a:pt x="1062118" y="1256798"/>
                      <a:pt x="1029449" y="1226672"/>
                      <a:pt x="975766" y="1164404"/>
                    </a:cubicBezTo>
                    <a:cubicBezTo>
                      <a:pt x="922083" y="1102136"/>
                      <a:pt x="879282" y="1154998"/>
                      <a:pt x="745918" y="1109971"/>
                    </a:cubicBezTo>
                    <a:cubicBezTo>
                      <a:pt x="612554" y="1064944"/>
                      <a:pt x="295081" y="1028377"/>
                      <a:pt x="175581" y="992211"/>
                    </a:cubicBezTo>
                    <a:cubicBezTo>
                      <a:pt x="56081" y="956045"/>
                      <a:pt x="-27505" y="744203"/>
                      <a:pt x="8401" y="675260"/>
                    </a:cubicBezTo>
                    <a:cubicBezTo>
                      <a:pt x="44307" y="606317"/>
                      <a:pt x="256149" y="379336"/>
                      <a:pt x="380755" y="349953"/>
                    </a:cubicBezTo>
                    <a:cubicBezTo>
                      <a:pt x="505361" y="320570"/>
                      <a:pt x="653695" y="290648"/>
                      <a:pt x="776555" y="248590"/>
                    </a:cubicBezTo>
                    <a:cubicBezTo>
                      <a:pt x="899415" y="206532"/>
                      <a:pt x="1061763" y="204410"/>
                      <a:pt x="1199985" y="152031"/>
                    </a:cubicBezTo>
                    <a:cubicBezTo>
                      <a:pt x="1338207" y="99652"/>
                      <a:pt x="1447696" y="110973"/>
                      <a:pt x="1578477" y="64945"/>
                    </a:cubicBezTo>
                    <a:cubicBezTo>
                      <a:pt x="1709258" y="18917"/>
                      <a:pt x="1887389" y="-40679"/>
                      <a:pt x="1954517" y="39149"/>
                    </a:cubicBezTo>
                    <a:cubicBezTo>
                      <a:pt x="2021646" y="118977"/>
                      <a:pt x="1980723" y="454986"/>
                      <a:pt x="1984383" y="663654"/>
                    </a:cubicBezTo>
                    <a:cubicBezTo>
                      <a:pt x="1988043" y="872322"/>
                      <a:pt x="2060432" y="1439934"/>
                      <a:pt x="1984232" y="1508877"/>
                    </a:cubicBezTo>
                    <a:close/>
                  </a:path>
                </a:pathLst>
              </a:custGeom>
              <a:solidFill>
                <a:srgbClr val="99CCFF"/>
              </a:solidFill>
              <a:ln>
                <a:solidFill>
                  <a:srgbClr val="99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Хорда 2"/>
              <p:cNvSpPr/>
              <p:nvPr/>
            </p:nvSpPr>
            <p:spPr>
              <a:xfrm rot="16200000">
                <a:off x="4830323" y="1098477"/>
                <a:ext cx="1010019" cy="1589272"/>
              </a:xfrm>
              <a:custGeom>
                <a:avLst/>
                <a:gdLst>
                  <a:gd name="connsiteX0" fmla="*/ 1195046 w 1584176"/>
                  <a:gd name="connsiteY0" fmla="*/ 871010 h 936104"/>
                  <a:gd name="connsiteX1" fmla="*/ 536332 w 1584176"/>
                  <a:gd name="connsiteY1" fmla="*/ 911033 h 936104"/>
                  <a:gd name="connsiteX2" fmla="*/ 70701 w 1584176"/>
                  <a:gd name="connsiteY2" fmla="*/ 274756 h 936104"/>
                  <a:gd name="connsiteX3" fmla="*/ 792088 w 1584176"/>
                  <a:gd name="connsiteY3" fmla="*/ -1 h 936104"/>
                  <a:gd name="connsiteX4" fmla="*/ 1195046 w 1584176"/>
                  <a:gd name="connsiteY4" fmla="*/ 871010 h 936104"/>
                  <a:gd name="connsiteX0" fmla="*/ 1195339 w 1263188"/>
                  <a:gd name="connsiteY0" fmla="*/ 1066954 h 1132048"/>
                  <a:gd name="connsiteX1" fmla="*/ 536625 w 1263188"/>
                  <a:gd name="connsiteY1" fmla="*/ 1106977 h 1132048"/>
                  <a:gd name="connsiteX2" fmla="*/ 70994 w 1263188"/>
                  <a:gd name="connsiteY2" fmla="*/ 470700 h 1132048"/>
                  <a:gd name="connsiteX3" fmla="*/ 1227810 w 1263188"/>
                  <a:gd name="connsiteY3" fmla="*/ 0 h 1132048"/>
                  <a:gd name="connsiteX4" fmla="*/ 1195339 w 1263188"/>
                  <a:gd name="connsiteY4" fmla="*/ 1066954 h 1132048"/>
                  <a:gd name="connsiteX0" fmla="*/ 1280068 w 1280068"/>
                  <a:gd name="connsiteY0" fmla="*/ 1252011 h 1276999"/>
                  <a:gd name="connsiteX1" fmla="*/ 512497 w 1280068"/>
                  <a:gd name="connsiteY1" fmla="*/ 1106977 h 1276999"/>
                  <a:gd name="connsiteX2" fmla="*/ 46866 w 1280068"/>
                  <a:gd name="connsiteY2" fmla="*/ 470700 h 1276999"/>
                  <a:gd name="connsiteX3" fmla="*/ 1203682 w 1280068"/>
                  <a:gd name="connsiteY3" fmla="*/ 0 h 1276999"/>
                  <a:gd name="connsiteX4" fmla="*/ 1280068 w 1280068"/>
                  <a:gd name="connsiteY4" fmla="*/ 1252011 h 1276999"/>
                  <a:gd name="connsiteX0" fmla="*/ 1240700 w 1240700"/>
                  <a:gd name="connsiteY0" fmla="*/ 1321777 h 1346765"/>
                  <a:gd name="connsiteX1" fmla="*/ 473129 w 1240700"/>
                  <a:gd name="connsiteY1" fmla="*/ 1176743 h 1346765"/>
                  <a:gd name="connsiteX2" fmla="*/ 7498 w 1240700"/>
                  <a:gd name="connsiteY2" fmla="*/ 540466 h 1346765"/>
                  <a:gd name="connsiteX3" fmla="*/ 836831 w 1240700"/>
                  <a:gd name="connsiteY3" fmla="*/ 226194 h 1346765"/>
                  <a:gd name="connsiteX4" fmla="*/ 1164314 w 1240700"/>
                  <a:gd name="connsiteY4" fmla="*/ 69766 h 1346765"/>
                  <a:gd name="connsiteX5" fmla="*/ 1240700 w 1240700"/>
                  <a:gd name="connsiteY5" fmla="*/ 1321777 h 1346765"/>
                  <a:gd name="connsiteX0" fmla="*/ 1233681 w 1233681"/>
                  <a:gd name="connsiteY0" fmla="*/ 1317326 h 1342314"/>
                  <a:gd name="connsiteX1" fmla="*/ 466110 w 1233681"/>
                  <a:gd name="connsiteY1" fmla="*/ 1172292 h 1342314"/>
                  <a:gd name="connsiteX2" fmla="*/ 479 w 1233681"/>
                  <a:gd name="connsiteY2" fmla="*/ 536015 h 1342314"/>
                  <a:gd name="connsiteX3" fmla="*/ 492354 w 1233681"/>
                  <a:gd name="connsiteY3" fmla="*/ 287057 h 1342314"/>
                  <a:gd name="connsiteX4" fmla="*/ 829812 w 1233681"/>
                  <a:gd name="connsiteY4" fmla="*/ 221743 h 1342314"/>
                  <a:gd name="connsiteX5" fmla="*/ 1157295 w 1233681"/>
                  <a:gd name="connsiteY5" fmla="*/ 65315 h 1342314"/>
                  <a:gd name="connsiteX6" fmla="*/ 1233681 w 1233681"/>
                  <a:gd name="connsiteY6" fmla="*/ 1317326 h 1342314"/>
                  <a:gd name="connsiteX0" fmla="*/ 1114160 w 1114160"/>
                  <a:gd name="connsiteY0" fmla="*/ 1317326 h 1341820"/>
                  <a:gd name="connsiteX1" fmla="*/ 346589 w 1114160"/>
                  <a:gd name="connsiteY1" fmla="*/ 1172292 h 1341820"/>
                  <a:gd name="connsiteX2" fmla="*/ 697 w 1114160"/>
                  <a:gd name="connsiteY2" fmla="*/ 557789 h 1341820"/>
                  <a:gd name="connsiteX3" fmla="*/ 372833 w 1114160"/>
                  <a:gd name="connsiteY3" fmla="*/ 287057 h 1341820"/>
                  <a:gd name="connsiteX4" fmla="*/ 710291 w 1114160"/>
                  <a:gd name="connsiteY4" fmla="*/ 221743 h 1341820"/>
                  <a:gd name="connsiteX5" fmla="*/ 1037774 w 1114160"/>
                  <a:gd name="connsiteY5" fmla="*/ 65315 h 1341820"/>
                  <a:gd name="connsiteX6" fmla="*/ 1114160 w 1114160"/>
                  <a:gd name="connsiteY6" fmla="*/ 1317326 h 1341820"/>
                  <a:gd name="connsiteX0" fmla="*/ 1114160 w 1114160"/>
                  <a:gd name="connsiteY0" fmla="*/ 1317326 h 1376919"/>
                  <a:gd name="connsiteX1" fmla="*/ 655861 w 1114160"/>
                  <a:gd name="connsiteY1" fmla="*/ 1114367 h 1376919"/>
                  <a:gd name="connsiteX2" fmla="*/ 346589 w 1114160"/>
                  <a:gd name="connsiteY2" fmla="*/ 1172292 h 1376919"/>
                  <a:gd name="connsiteX3" fmla="*/ 697 w 1114160"/>
                  <a:gd name="connsiteY3" fmla="*/ 557789 h 1376919"/>
                  <a:gd name="connsiteX4" fmla="*/ 372833 w 1114160"/>
                  <a:gd name="connsiteY4" fmla="*/ 287057 h 1376919"/>
                  <a:gd name="connsiteX5" fmla="*/ 710291 w 1114160"/>
                  <a:gd name="connsiteY5" fmla="*/ 221743 h 1376919"/>
                  <a:gd name="connsiteX6" fmla="*/ 1037774 w 1114160"/>
                  <a:gd name="connsiteY6" fmla="*/ 65315 h 1376919"/>
                  <a:gd name="connsiteX7" fmla="*/ 1114160 w 1114160"/>
                  <a:gd name="connsiteY7" fmla="*/ 1317326 h 1376919"/>
                  <a:gd name="connsiteX0" fmla="*/ 1114219 w 1114219"/>
                  <a:gd name="connsiteY0" fmla="*/ 1317326 h 1376919"/>
                  <a:gd name="connsiteX1" fmla="*/ 655920 w 1114219"/>
                  <a:gd name="connsiteY1" fmla="*/ 1114367 h 1376919"/>
                  <a:gd name="connsiteX2" fmla="*/ 346648 w 1114219"/>
                  <a:gd name="connsiteY2" fmla="*/ 1172292 h 1376919"/>
                  <a:gd name="connsiteX3" fmla="*/ 242259 w 1114219"/>
                  <a:gd name="connsiteY3" fmla="*/ 885770 h 1376919"/>
                  <a:gd name="connsiteX4" fmla="*/ 756 w 1114219"/>
                  <a:gd name="connsiteY4" fmla="*/ 557789 h 1376919"/>
                  <a:gd name="connsiteX5" fmla="*/ 372892 w 1114219"/>
                  <a:gd name="connsiteY5" fmla="*/ 287057 h 1376919"/>
                  <a:gd name="connsiteX6" fmla="*/ 710350 w 1114219"/>
                  <a:gd name="connsiteY6" fmla="*/ 221743 h 1376919"/>
                  <a:gd name="connsiteX7" fmla="*/ 1037833 w 1114219"/>
                  <a:gd name="connsiteY7" fmla="*/ 65315 h 1376919"/>
                  <a:gd name="connsiteX8" fmla="*/ 1114219 w 1114219"/>
                  <a:gd name="connsiteY8" fmla="*/ 1317326 h 1376919"/>
                  <a:gd name="connsiteX0" fmla="*/ 1114219 w 1114219"/>
                  <a:gd name="connsiteY0" fmla="*/ 1317326 h 1376919"/>
                  <a:gd name="connsiteX1" fmla="*/ 655920 w 1114219"/>
                  <a:gd name="connsiteY1" fmla="*/ 1114367 h 1376919"/>
                  <a:gd name="connsiteX2" fmla="*/ 379306 w 1114219"/>
                  <a:gd name="connsiteY2" fmla="*/ 1030778 h 1376919"/>
                  <a:gd name="connsiteX3" fmla="*/ 242259 w 1114219"/>
                  <a:gd name="connsiteY3" fmla="*/ 885770 h 1376919"/>
                  <a:gd name="connsiteX4" fmla="*/ 756 w 1114219"/>
                  <a:gd name="connsiteY4" fmla="*/ 557789 h 1376919"/>
                  <a:gd name="connsiteX5" fmla="*/ 372892 w 1114219"/>
                  <a:gd name="connsiteY5" fmla="*/ 287057 h 1376919"/>
                  <a:gd name="connsiteX6" fmla="*/ 710350 w 1114219"/>
                  <a:gd name="connsiteY6" fmla="*/ 221743 h 1376919"/>
                  <a:gd name="connsiteX7" fmla="*/ 1037833 w 1114219"/>
                  <a:gd name="connsiteY7" fmla="*/ 65315 h 1376919"/>
                  <a:gd name="connsiteX8" fmla="*/ 1114219 w 1114219"/>
                  <a:gd name="connsiteY8" fmla="*/ 1317326 h 1376919"/>
                  <a:gd name="connsiteX0" fmla="*/ 1143242 w 1143242"/>
                  <a:gd name="connsiteY0" fmla="*/ 1317326 h 1376919"/>
                  <a:gd name="connsiteX1" fmla="*/ 684943 w 1143242"/>
                  <a:gd name="connsiteY1" fmla="*/ 1114367 h 1376919"/>
                  <a:gd name="connsiteX2" fmla="*/ 408329 w 1143242"/>
                  <a:gd name="connsiteY2" fmla="*/ 1030778 h 1376919"/>
                  <a:gd name="connsiteX3" fmla="*/ 271282 w 1143242"/>
                  <a:gd name="connsiteY3" fmla="*/ 885770 h 1376919"/>
                  <a:gd name="connsiteX4" fmla="*/ 42686 w 1143242"/>
                  <a:gd name="connsiteY4" fmla="*/ 722481 h 1376919"/>
                  <a:gd name="connsiteX5" fmla="*/ 29779 w 1143242"/>
                  <a:gd name="connsiteY5" fmla="*/ 557789 h 1376919"/>
                  <a:gd name="connsiteX6" fmla="*/ 401915 w 1143242"/>
                  <a:gd name="connsiteY6" fmla="*/ 287057 h 1376919"/>
                  <a:gd name="connsiteX7" fmla="*/ 739373 w 1143242"/>
                  <a:gd name="connsiteY7" fmla="*/ 221743 h 1376919"/>
                  <a:gd name="connsiteX8" fmla="*/ 1066856 w 1143242"/>
                  <a:gd name="connsiteY8" fmla="*/ 65315 h 1376919"/>
                  <a:gd name="connsiteX9" fmla="*/ 1143242 w 1143242"/>
                  <a:gd name="connsiteY9" fmla="*/ 1317326 h 1376919"/>
                  <a:gd name="connsiteX0" fmla="*/ 1143242 w 1162770"/>
                  <a:gd name="connsiteY0" fmla="*/ 1317323 h 1376916"/>
                  <a:gd name="connsiteX1" fmla="*/ 684943 w 1162770"/>
                  <a:gd name="connsiteY1" fmla="*/ 1114364 h 1376916"/>
                  <a:gd name="connsiteX2" fmla="*/ 408329 w 1162770"/>
                  <a:gd name="connsiteY2" fmla="*/ 1030775 h 1376916"/>
                  <a:gd name="connsiteX3" fmla="*/ 271282 w 1162770"/>
                  <a:gd name="connsiteY3" fmla="*/ 885767 h 1376916"/>
                  <a:gd name="connsiteX4" fmla="*/ 42686 w 1162770"/>
                  <a:gd name="connsiteY4" fmla="*/ 722478 h 1376916"/>
                  <a:gd name="connsiteX5" fmla="*/ 29779 w 1162770"/>
                  <a:gd name="connsiteY5" fmla="*/ 557786 h 1376916"/>
                  <a:gd name="connsiteX6" fmla="*/ 401915 w 1162770"/>
                  <a:gd name="connsiteY6" fmla="*/ 287054 h 1376916"/>
                  <a:gd name="connsiteX7" fmla="*/ 739373 w 1162770"/>
                  <a:gd name="connsiteY7" fmla="*/ 221740 h 1376916"/>
                  <a:gd name="connsiteX8" fmla="*/ 1121282 w 1162770"/>
                  <a:gd name="connsiteY8" fmla="*/ 65315 h 1376916"/>
                  <a:gd name="connsiteX9" fmla="*/ 1143242 w 1162770"/>
                  <a:gd name="connsiteY9" fmla="*/ 1317323 h 1376916"/>
                  <a:gd name="connsiteX0" fmla="*/ 1143242 w 1338167"/>
                  <a:gd name="connsiteY0" fmla="*/ 1271342 h 1330935"/>
                  <a:gd name="connsiteX1" fmla="*/ 684943 w 1338167"/>
                  <a:gd name="connsiteY1" fmla="*/ 1068383 h 1330935"/>
                  <a:gd name="connsiteX2" fmla="*/ 408329 w 1338167"/>
                  <a:gd name="connsiteY2" fmla="*/ 984794 h 1330935"/>
                  <a:gd name="connsiteX3" fmla="*/ 271282 w 1338167"/>
                  <a:gd name="connsiteY3" fmla="*/ 839786 h 1330935"/>
                  <a:gd name="connsiteX4" fmla="*/ 42686 w 1338167"/>
                  <a:gd name="connsiteY4" fmla="*/ 676497 h 1330935"/>
                  <a:gd name="connsiteX5" fmla="*/ 29779 w 1338167"/>
                  <a:gd name="connsiteY5" fmla="*/ 511805 h 1330935"/>
                  <a:gd name="connsiteX6" fmla="*/ 401915 w 1338167"/>
                  <a:gd name="connsiteY6" fmla="*/ 241073 h 1330935"/>
                  <a:gd name="connsiteX7" fmla="*/ 739373 w 1338167"/>
                  <a:gd name="connsiteY7" fmla="*/ 175759 h 1330935"/>
                  <a:gd name="connsiteX8" fmla="*/ 1121282 w 1338167"/>
                  <a:gd name="connsiteY8" fmla="*/ 19334 h 1330935"/>
                  <a:gd name="connsiteX9" fmla="*/ 1338087 w 1338167"/>
                  <a:gd name="connsiteY9" fmla="*/ 643839 h 1330935"/>
                  <a:gd name="connsiteX10" fmla="*/ 1143242 w 1338167"/>
                  <a:gd name="connsiteY10" fmla="*/ 1271342 h 1330935"/>
                  <a:gd name="connsiteX0" fmla="*/ 1143242 w 1184541"/>
                  <a:gd name="connsiteY0" fmla="*/ 1271342 h 1330935"/>
                  <a:gd name="connsiteX1" fmla="*/ 684943 w 1184541"/>
                  <a:gd name="connsiteY1" fmla="*/ 1068383 h 1330935"/>
                  <a:gd name="connsiteX2" fmla="*/ 408329 w 1184541"/>
                  <a:gd name="connsiteY2" fmla="*/ 984794 h 1330935"/>
                  <a:gd name="connsiteX3" fmla="*/ 271282 w 1184541"/>
                  <a:gd name="connsiteY3" fmla="*/ 839786 h 1330935"/>
                  <a:gd name="connsiteX4" fmla="*/ 42686 w 1184541"/>
                  <a:gd name="connsiteY4" fmla="*/ 676497 h 1330935"/>
                  <a:gd name="connsiteX5" fmla="*/ 29779 w 1184541"/>
                  <a:gd name="connsiteY5" fmla="*/ 511805 h 1330935"/>
                  <a:gd name="connsiteX6" fmla="*/ 401915 w 1184541"/>
                  <a:gd name="connsiteY6" fmla="*/ 241073 h 1330935"/>
                  <a:gd name="connsiteX7" fmla="*/ 739373 w 1184541"/>
                  <a:gd name="connsiteY7" fmla="*/ 175759 h 1330935"/>
                  <a:gd name="connsiteX8" fmla="*/ 1121282 w 1184541"/>
                  <a:gd name="connsiteY8" fmla="*/ 19334 h 1330935"/>
                  <a:gd name="connsiteX9" fmla="*/ 1163915 w 1184541"/>
                  <a:gd name="connsiteY9" fmla="*/ 654725 h 1330935"/>
                  <a:gd name="connsiteX10" fmla="*/ 1143242 w 1184541"/>
                  <a:gd name="connsiteY10" fmla="*/ 1271342 h 1330935"/>
                  <a:gd name="connsiteX0" fmla="*/ 1143242 w 1220052"/>
                  <a:gd name="connsiteY0" fmla="*/ 1343031 h 1402624"/>
                  <a:gd name="connsiteX1" fmla="*/ 684943 w 1220052"/>
                  <a:gd name="connsiteY1" fmla="*/ 1140072 h 1402624"/>
                  <a:gd name="connsiteX2" fmla="*/ 408329 w 1220052"/>
                  <a:gd name="connsiteY2" fmla="*/ 1056483 h 1402624"/>
                  <a:gd name="connsiteX3" fmla="*/ 271282 w 1220052"/>
                  <a:gd name="connsiteY3" fmla="*/ 911475 h 1402624"/>
                  <a:gd name="connsiteX4" fmla="*/ 42686 w 1220052"/>
                  <a:gd name="connsiteY4" fmla="*/ 748186 h 1402624"/>
                  <a:gd name="connsiteX5" fmla="*/ 29779 w 1220052"/>
                  <a:gd name="connsiteY5" fmla="*/ 583494 h 1402624"/>
                  <a:gd name="connsiteX6" fmla="*/ 401915 w 1220052"/>
                  <a:gd name="connsiteY6" fmla="*/ 312762 h 1402624"/>
                  <a:gd name="connsiteX7" fmla="*/ 739373 w 1220052"/>
                  <a:gd name="connsiteY7" fmla="*/ 247448 h 1402624"/>
                  <a:gd name="connsiteX8" fmla="*/ 1197482 w 1220052"/>
                  <a:gd name="connsiteY8" fmla="*/ 14823 h 1402624"/>
                  <a:gd name="connsiteX9" fmla="*/ 1163915 w 1220052"/>
                  <a:gd name="connsiteY9" fmla="*/ 726414 h 1402624"/>
                  <a:gd name="connsiteX10" fmla="*/ 1143242 w 1220052"/>
                  <a:gd name="connsiteY10" fmla="*/ 1343031 h 1402624"/>
                  <a:gd name="connsiteX0" fmla="*/ 1175899 w 1220052"/>
                  <a:gd name="connsiteY0" fmla="*/ 1451888 h 1501286"/>
                  <a:gd name="connsiteX1" fmla="*/ 684943 w 1220052"/>
                  <a:gd name="connsiteY1" fmla="*/ 1140072 h 1501286"/>
                  <a:gd name="connsiteX2" fmla="*/ 408329 w 1220052"/>
                  <a:gd name="connsiteY2" fmla="*/ 1056483 h 1501286"/>
                  <a:gd name="connsiteX3" fmla="*/ 271282 w 1220052"/>
                  <a:gd name="connsiteY3" fmla="*/ 911475 h 1501286"/>
                  <a:gd name="connsiteX4" fmla="*/ 42686 w 1220052"/>
                  <a:gd name="connsiteY4" fmla="*/ 748186 h 1501286"/>
                  <a:gd name="connsiteX5" fmla="*/ 29779 w 1220052"/>
                  <a:gd name="connsiteY5" fmla="*/ 583494 h 1501286"/>
                  <a:gd name="connsiteX6" fmla="*/ 401915 w 1220052"/>
                  <a:gd name="connsiteY6" fmla="*/ 312762 h 1501286"/>
                  <a:gd name="connsiteX7" fmla="*/ 739373 w 1220052"/>
                  <a:gd name="connsiteY7" fmla="*/ 247448 h 1501286"/>
                  <a:gd name="connsiteX8" fmla="*/ 1197482 w 1220052"/>
                  <a:gd name="connsiteY8" fmla="*/ 14823 h 1501286"/>
                  <a:gd name="connsiteX9" fmla="*/ 1163915 w 1220052"/>
                  <a:gd name="connsiteY9" fmla="*/ 726414 h 1501286"/>
                  <a:gd name="connsiteX10" fmla="*/ 1175899 w 1220052"/>
                  <a:gd name="connsiteY10" fmla="*/ 1451888 h 1501286"/>
                  <a:gd name="connsiteX0" fmla="*/ 1175899 w 1226296"/>
                  <a:gd name="connsiteY0" fmla="*/ 1451888 h 1501286"/>
                  <a:gd name="connsiteX1" fmla="*/ 684943 w 1226296"/>
                  <a:gd name="connsiteY1" fmla="*/ 1140072 h 1501286"/>
                  <a:gd name="connsiteX2" fmla="*/ 408329 w 1226296"/>
                  <a:gd name="connsiteY2" fmla="*/ 1056483 h 1501286"/>
                  <a:gd name="connsiteX3" fmla="*/ 271282 w 1226296"/>
                  <a:gd name="connsiteY3" fmla="*/ 911475 h 1501286"/>
                  <a:gd name="connsiteX4" fmla="*/ 42686 w 1226296"/>
                  <a:gd name="connsiteY4" fmla="*/ 748186 h 1501286"/>
                  <a:gd name="connsiteX5" fmla="*/ 29779 w 1226296"/>
                  <a:gd name="connsiteY5" fmla="*/ 583494 h 1501286"/>
                  <a:gd name="connsiteX6" fmla="*/ 401915 w 1226296"/>
                  <a:gd name="connsiteY6" fmla="*/ 312762 h 1501286"/>
                  <a:gd name="connsiteX7" fmla="*/ 739373 w 1226296"/>
                  <a:gd name="connsiteY7" fmla="*/ 247448 h 1501286"/>
                  <a:gd name="connsiteX8" fmla="*/ 1197482 w 1226296"/>
                  <a:gd name="connsiteY8" fmla="*/ 14823 h 1501286"/>
                  <a:gd name="connsiteX9" fmla="*/ 1196572 w 1226296"/>
                  <a:gd name="connsiteY9" fmla="*/ 715528 h 1501286"/>
                  <a:gd name="connsiteX10" fmla="*/ 1175899 w 1226296"/>
                  <a:gd name="connsiteY10" fmla="*/ 1451888 h 1501286"/>
                  <a:gd name="connsiteX0" fmla="*/ 1278289 w 1328686"/>
                  <a:gd name="connsiteY0" fmla="*/ 1451888 h 1501286"/>
                  <a:gd name="connsiteX1" fmla="*/ 787333 w 1328686"/>
                  <a:gd name="connsiteY1" fmla="*/ 1140072 h 1501286"/>
                  <a:gd name="connsiteX2" fmla="*/ 510719 w 1328686"/>
                  <a:gd name="connsiteY2" fmla="*/ 1056483 h 1501286"/>
                  <a:gd name="connsiteX3" fmla="*/ 373672 w 1328686"/>
                  <a:gd name="connsiteY3" fmla="*/ 911475 h 1501286"/>
                  <a:gd name="connsiteX4" fmla="*/ 145076 w 1328686"/>
                  <a:gd name="connsiteY4" fmla="*/ 748186 h 1501286"/>
                  <a:gd name="connsiteX5" fmla="*/ 50 w 1328686"/>
                  <a:gd name="connsiteY5" fmla="*/ 672703 h 1501286"/>
                  <a:gd name="connsiteX6" fmla="*/ 132169 w 1328686"/>
                  <a:gd name="connsiteY6" fmla="*/ 583494 h 1501286"/>
                  <a:gd name="connsiteX7" fmla="*/ 504305 w 1328686"/>
                  <a:gd name="connsiteY7" fmla="*/ 312762 h 1501286"/>
                  <a:gd name="connsiteX8" fmla="*/ 841763 w 1328686"/>
                  <a:gd name="connsiteY8" fmla="*/ 247448 h 1501286"/>
                  <a:gd name="connsiteX9" fmla="*/ 1299872 w 1328686"/>
                  <a:gd name="connsiteY9" fmla="*/ 14823 h 1501286"/>
                  <a:gd name="connsiteX10" fmla="*/ 1298962 w 1328686"/>
                  <a:gd name="connsiteY10" fmla="*/ 715528 h 1501286"/>
                  <a:gd name="connsiteX11" fmla="*/ 1278289 w 1328686"/>
                  <a:gd name="connsiteY11" fmla="*/ 1451888 h 1501286"/>
                  <a:gd name="connsiteX0" fmla="*/ 1278289 w 1328686"/>
                  <a:gd name="connsiteY0" fmla="*/ 1451888 h 1501286"/>
                  <a:gd name="connsiteX1" fmla="*/ 787333 w 1328686"/>
                  <a:gd name="connsiteY1" fmla="*/ 1140072 h 1501286"/>
                  <a:gd name="connsiteX2" fmla="*/ 510719 w 1328686"/>
                  <a:gd name="connsiteY2" fmla="*/ 1056483 h 1501286"/>
                  <a:gd name="connsiteX3" fmla="*/ 373672 w 1328686"/>
                  <a:gd name="connsiteY3" fmla="*/ 911475 h 1501286"/>
                  <a:gd name="connsiteX4" fmla="*/ 101533 w 1328686"/>
                  <a:gd name="connsiteY4" fmla="*/ 878814 h 1501286"/>
                  <a:gd name="connsiteX5" fmla="*/ 50 w 1328686"/>
                  <a:gd name="connsiteY5" fmla="*/ 672703 h 1501286"/>
                  <a:gd name="connsiteX6" fmla="*/ 132169 w 1328686"/>
                  <a:gd name="connsiteY6" fmla="*/ 583494 h 1501286"/>
                  <a:gd name="connsiteX7" fmla="*/ 504305 w 1328686"/>
                  <a:gd name="connsiteY7" fmla="*/ 312762 h 1501286"/>
                  <a:gd name="connsiteX8" fmla="*/ 841763 w 1328686"/>
                  <a:gd name="connsiteY8" fmla="*/ 247448 h 1501286"/>
                  <a:gd name="connsiteX9" fmla="*/ 1299872 w 1328686"/>
                  <a:gd name="connsiteY9" fmla="*/ 14823 h 1501286"/>
                  <a:gd name="connsiteX10" fmla="*/ 1298962 w 1328686"/>
                  <a:gd name="connsiteY10" fmla="*/ 715528 h 1501286"/>
                  <a:gd name="connsiteX11" fmla="*/ 1278289 w 1328686"/>
                  <a:gd name="connsiteY11" fmla="*/ 1451888 h 1501286"/>
                  <a:gd name="connsiteX0" fmla="*/ 1278289 w 1328686"/>
                  <a:gd name="connsiteY0" fmla="*/ 1451888 h 1501286"/>
                  <a:gd name="connsiteX1" fmla="*/ 787333 w 1328686"/>
                  <a:gd name="connsiteY1" fmla="*/ 1140072 h 1501286"/>
                  <a:gd name="connsiteX2" fmla="*/ 510719 w 1328686"/>
                  <a:gd name="connsiteY2" fmla="*/ 1056483 h 1501286"/>
                  <a:gd name="connsiteX3" fmla="*/ 373672 w 1328686"/>
                  <a:gd name="connsiteY3" fmla="*/ 911475 h 1501286"/>
                  <a:gd name="connsiteX4" fmla="*/ 101533 w 1328686"/>
                  <a:gd name="connsiteY4" fmla="*/ 878814 h 1501286"/>
                  <a:gd name="connsiteX5" fmla="*/ 50 w 1328686"/>
                  <a:gd name="connsiteY5" fmla="*/ 672703 h 1501286"/>
                  <a:gd name="connsiteX6" fmla="*/ 132169 w 1328686"/>
                  <a:gd name="connsiteY6" fmla="*/ 485522 h 1501286"/>
                  <a:gd name="connsiteX7" fmla="*/ 504305 w 1328686"/>
                  <a:gd name="connsiteY7" fmla="*/ 312762 h 1501286"/>
                  <a:gd name="connsiteX8" fmla="*/ 841763 w 1328686"/>
                  <a:gd name="connsiteY8" fmla="*/ 247448 h 1501286"/>
                  <a:gd name="connsiteX9" fmla="*/ 1299872 w 1328686"/>
                  <a:gd name="connsiteY9" fmla="*/ 14823 h 1501286"/>
                  <a:gd name="connsiteX10" fmla="*/ 1298962 w 1328686"/>
                  <a:gd name="connsiteY10" fmla="*/ 715528 h 1501286"/>
                  <a:gd name="connsiteX11" fmla="*/ 1278289 w 1328686"/>
                  <a:gd name="connsiteY11" fmla="*/ 1451888 h 1501286"/>
                  <a:gd name="connsiteX0" fmla="*/ 1278289 w 1328686"/>
                  <a:gd name="connsiteY0" fmla="*/ 1451888 h 1510278"/>
                  <a:gd name="connsiteX1" fmla="*/ 776447 w 1328686"/>
                  <a:gd name="connsiteY1" fmla="*/ 1238043 h 1510278"/>
                  <a:gd name="connsiteX2" fmla="*/ 510719 w 1328686"/>
                  <a:gd name="connsiteY2" fmla="*/ 1056483 h 1510278"/>
                  <a:gd name="connsiteX3" fmla="*/ 373672 w 1328686"/>
                  <a:gd name="connsiteY3" fmla="*/ 911475 h 1510278"/>
                  <a:gd name="connsiteX4" fmla="*/ 101533 w 1328686"/>
                  <a:gd name="connsiteY4" fmla="*/ 878814 h 1510278"/>
                  <a:gd name="connsiteX5" fmla="*/ 50 w 1328686"/>
                  <a:gd name="connsiteY5" fmla="*/ 672703 h 1510278"/>
                  <a:gd name="connsiteX6" fmla="*/ 132169 w 1328686"/>
                  <a:gd name="connsiteY6" fmla="*/ 485522 h 1510278"/>
                  <a:gd name="connsiteX7" fmla="*/ 504305 w 1328686"/>
                  <a:gd name="connsiteY7" fmla="*/ 312762 h 1510278"/>
                  <a:gd name="connsiteX8" fmla="*/ 841763 w 1328686"/>
                  <a:gd name="connsiteY8" fmla="*/ 247448 h 1510278"/>
                  <a:gd name="connsiteX9" fmla="*/ 1299872 w 1328686"/>
                  <a:gd name="connsiteY9" fmla="*/ 14823 h 1510278"/>
                  <a:gd name="connsiteX10" fmla="*/ 1298962 w 1328686"/>
                  <a:gd name="connsiteY10" fmla="*/ 715528 h 1510278"/>
                  <a:gd name="connsiteX11" fmla="*/ 1278289 w 1328686"/>
                  <a:gd name="connsiteY11" fmla="*/ 1451888 h 1510278"/>
                  <a:gd name="connsiteX0" fmla="*/ 1278289 w 1328686"/>
                  <a:gd name="connsiteY0" fmla="*/ 1451888 h 1510278"/>
                  <a:gd name="connsiteX1" fmla="*/ 776447 w 1328686"/>
                  <a:gd name="connsiteY1" fmla="*/ 1238043 h 1510278"/>
                  <a:gd name="connsiteX2" fmla="*/ 510719 w 1328686"/>
                  <a:gd name="connsiteY2" fmla="*/ 1056483 h 1510278"/>
                  <a:gd name="connsiteX3" fmla="*/ 351900 w 1328686"/>
                  <a:gd name="connsiteY3" fmla="*/ 998561 h 1510278"/>
                  <a:gd name="connsiteX4" fmla="*/ 101533 w 1328686"/>
                  <a:gd name="connsiteY4" fmla="*/ 878814 h 1510278"/>
                  <a:gd name="connsiteX5" fmla="*/ 50 w 1328686"/>
                  <a:gd name="connsiteY5" fmla="*/ 672703 h 1510278"/>
                  <a:gd name="connsiteX6" fmla="*/ 132169 w 1328686"/>
                  <a:gd name="connsiteY6" fmla="*/ 485522 h 1510278"/>
                  <a:gd name="connsiteX7" fmla="*/ 504305 w 1328686"/>
                  <a:gd name="connsiteY7" fmla="*/ 312762 h 1510278"/>
                  <a:gd name="connsiteX8" fmla="*/ 841763 w 1328686"/>
                  <a:gd name="connsiteY8" fmla="*/ 247448 h 1510278"/>
                  <a:gd name="connsiteX9" fmla="*/ 1299872 w 1328686"/>
                  <a:gd name="connsiteY9" fmla="*/ 14823 h 1510278"/>
                  <a:gd name="connsiteX10" fmla="*/ 1298962 w 1328686"/>
                  <a:gd name="connsiteY10" fmla="*/ 715528 h 1510278"/>
                  <a:gd name="connsiteX11" fmla="*/ 1278289 w 1328686"/>
                  <a:gd name="connsiteY11" fmla="*/ 1451888 h 1510278"/>
                  <a:gd name="connsiteX0" fmla="*/ 1182738 w 1233135"/>
                  <a:gd name="connsiteY0" fmla="*/ 1451888 h 1510278"/>
                  <a:gd name="connsiteX1" fmla="*/ 680896 w 1233135"/>
                  <a:gd name="connsiteY1" fmla="*/ 1238043 h 1510278"/>
                  <a:gd name="connsiteX2" fmla="*/ 415168 w 1233135"/>
                  <a:gd name="connsiteY2" fmla="*/ 1056483 h 1510278"/>
                  <a:gd name="connsiteX3" fmla="*/ 256349 w 1233135"/>
                  <a:gd name="connsiteY3" fmla="*/ 998561 h 1510278"/>
                  <a:gd name="connsiteX4" fmla="*/ 5982 w 1233135"/>
                  <a:gd name="connsiteY4" fmla="*/ 878814 h 1510278"/>
                  <a:gd name="connsiteX5" fmla="*/ 191740 w 1233135"/>
                  <a:gd name="connsiteY5" fmla="*/ 618277 h 1510278"/>
                  <a:gd name="connsiteX6" fmla="*/ 36618 w 1233135"/>
                  <a:gd name="connsiteY6" fmla="*/ 485522 h 1510278"/>
                  <a:gd name="connsiteX7" fmla="*/ 408754 w 1233135"/>
                  <a:gd name="connsiteY7" fmla="*/ 312762 h 1510278"/>
                  <a:gd name="connsiteX8" fmla="*/ 746212 w 1233135"/>
                  <a:gd name="connsiteY8" fmla="*/ 247448 h 1510278"/>
                  <a:gd name="connsiteX9" fmla="*/ 1204321 w 1233135"/>
                  <a:gd name="connsiteY9" fmla="*/ 14823 h 1510278"/>
                  <a:gd name="connsiteX10" fmla="*/ 1203411 w 1233135"/>
                  <a:gd name="connsiteY10" fmla="*/ 715528 h 1510278"/>
                  <a:gd name="connsiteX11" fmla="*/ 1182738 w 1233135"/>
                  <a:gd name="connsiteY11" fmla="*/ 1451888 h 1510278"/>
                  <a:gd name="connsiteX0" fmla="*/ 1182738 w 1233135"/>
                  <a:gd name="connsiteY0" fmla="*/ 1451888 h 1510278"/>
                  <a:gd name="connsiteX1" fmla="*/ 680896 w 1233135"/>
                  <a:gd name="connsiteY1" fmla="*/ 1238043 h 1510278"/>
                  <a:gd name="connsiteX2" fmla="*/ 415168 w 1233135"/>
                  <a:gd name="connsiteY2" fmla="*/ 1056483 h 1510278"/>
                  <a:gd name="connsiteX3" fmla="*/ 256349 w 1233135"/>
                  <a:gd name="connsiteY3" fmla="*/ 998561 h 1510278"/>
                  <a:gd name="connsiteX4" fmla="*/ 5982 w 1233135"/>
                  <a:gd name="connsiteY4" fmla="*/ 878814 h 1510278"/>
                  <a:gd name="connsiteX5" fmla="*/ 191740 w 1233135"/>
                  <a:gd name="connsiteY5" fmla="*/ 618277 h 1510278"/>
                  <a:gd name="connsiteX6" fmla="*/ 436703 w 1233135"/>
                  <a:gd name="connsiteY6" fmla="*/ 409325 h 1510278"/>
                  <a:gd name="connsiteX7" fmla="*/ 408754 w 1233135"/>
                  <a:gd name="connsiteY7" fmla="*/ 312762 h 1510278"/>
                  <a:gd name="connsiteX8" fmla="*/ 746212 w 1233135"/>
                  <a:gd name="connsiteY8" fmla="*/ 247448 h 1510278"/>
                  <a:gd name="connsiteX9" fmla="*/ 1204321 w 1233135"/>
                  <a:gd name="connsiteY9" fmla="*/ 14823 h 1510278"/>
                  <a:gd name="connsiteX10" fmla="*/ 1203411 w 1233135"/>
                  <a:gd name="connsiteY10" fmla="*/ 715528 h 1510278"/>
                  <a:gd name="connsiteX11" fmla="*/ 1182738 w 1233135"/>
                  <a:gd name="connsiteY11" fmla="*/ 1451888 h 1510278"/>
                  <a:gd name="connsiteX0" fmla="*/ 991018 w 1041415"/>
                  <a:gd name="connsiteY0" fmla="*/ 1451888 h 1510278"/>
                  <a:gd name="connsiteX1" fmla="*/ 489176 w 1041415"/>
                  <a:gd name="connsiteY1" fmla="*/ 1238043 h 1510278"/>
                  <a:gd name="connsiteX2" fmla="*/ 223448 w 1041415"/>
                  <a:gd name="connsiteY2" fmla="*/ 1056483 h 1510278"/>
                  <a:gd name="connsiteX3" fmla="*/ 64629 w 1041415"/>
                  <a:gd name="connsiteY3" fmla="*/ 998561 h 1510278"/>
                  <a:gd name="connsiteX4" fmla="*/ 214347 w 1041415"/>
                  <a:gd name="connsiteY4" fmla="*/ 944131 h 1510278"/>
                  <a:gd name="connsiteX5" fmla="*/ 20 w 1041415"/>
                  <a:gd name="connsiteY5" fmla="*/ 618277 h 1510278"/>
                  <a:gd name="connsiteX6" fmla="*/ 244983 w 1041415"/>
                  <a:gd name="connsiteY6" fmla="*/ 409325 h 1510278"/>
                  <a:gd name="connsiteX7" fmla="*/ 217034 w 1041415"/>
                  <a:gd name="connsiteY7" fmla="*/ 312762 h 1510278"/>
                  <a:gd name="connsiteX8" fmla="*/ 554492 w 1041415"/>
                  <a:gd name="connsiteY8" fmla="*/ 247448 h 1510278"/>
                  <a:gd name="connsiteX9" fmla="*/ 1012601 w 1041415"/>
                  <a:gd name="connsiteY9" fmla="*/ 14823 h 1510278"/>
                  <a:gd name="connsiteX10" fmla="*/ 1011691 w 1041415"/>
                  <a:gd name="connsiteY10" fmla="*/ 715528 h 1510278"/>
                  <a:gd name="connsiteX11" fmla="*/ 991018 w 1041415"/>
                  <a:gd name="connsiteY11" fmla="*/ 1451888 h 1510278"/>
                  <a:gd name="connsiteX0" fmla="*/ 934005 w 984402"/>
                  <a:gd name="connsiteY0" fmla="*/ 1451888 h 1510278"/>
                  <a:gd name="connsiteX1" fmla="*/ 432163 w 984402"/>
                  <a:gd name="connsiteY1" fmla="*/ 1238043 h 1510278"/>
                  <a:gd name="connsiteX2" fmla="*/ 166435 w 984402"/>
                  <a:gd name="connsiteY2" fmla="*/ 1056483 h 1510278"/>
                  <a:gd name="connsiteX3" fmla="*/ 7616 w 984402"/>
                  <a:gd name="connsiteY3" fmla="*/ 998561 h 1510278"/>
                  <a:gd name="connsiteX4" fmla="*/ 157334 w 984402"/>
                  <a:gd name="connsiteY4" fmla="*/ 944131 h 1510278"/>
                  <a:gd name="connsiteX5" fmla="*/ 55851 w 984402"/>
                  <a:gd name="connsiteY5" fmla="*/ 650938 h 1510278"/>
                  <a:gd name="connsiteX6" fmla="*/ 187970 w 984402"/>
                  <a:gd name="connsiteY6" fmla="*/ 409325 h 1510278"/>
                  <a:gd name="connsiteX7" fmla="*/ 160021 w 984402"/>
                  <a:gd name="connsiteY7" fmla="*/ 312762 h 1510278"/>
                  <a:gd name="connsiteX8" fmla="*/ 497479 w 984402"/>
                  <a:gd name="connsiteY8" fmla="*/ 247448 h 1510278"/>
                  <a:gd name="connsiteX9" fmla="*/ 955588 w 984402"/>
                  <a:gd name="connsiteY9" fmla="*/ 14823 h 1510278"/>
                  <a:gd name="connsiteX10" fmla="*/ 954678 w 984402"/>
                  <a:gd name="connsiteY10" fmla="*/ 715528 h 1510278"/>
                  <a:gd name="connsiteX11" fmla="*/ 934005 w 984402"/>
                  <a:gd name="connsiteY11" fmla="*/ 1451888 h 1510278"/>
                  <a:gd name="connsiteX0" fmla="*/ 878205 w 928602"/>
                  <a:gd name="connsiteY0" fmla="*/ 1451888 h 1510278"/>
                  <a:gd name="connsiteX1" fmla="*/ 376363 w 928602"/>
                  <a:gd name="connsiteY1" fmla="*/ 1238043 h 1510278"/>
                  <a:gd name="connsiteX2" fmla="*/ 110635 w 928602"/>
                  <a:gd name="connsiteY2" fmla="*/ 1056483 h 1510278"/>
                  <a:gd name="connsiteX3" fmla="*/ 228799 w 928602"/>
                  <a:gd name="connsiteY3" fmla="*/ 1031222 h 1510278"/>
                  <a:gd name="connsiteX4" fmla="*/ 101534 w 928602"/>
                  <a:gd name="connsiteY4" fmla="*/ 944131 h 1510278"/>
                  <a:gd name="connsiteX5" fmla="*/ 51 w 928602"/>
                  <a:gd name="connsiteY5" fmla="*/ 650938 h 1510278"/>
                  <a:gd name="connsiteX6" fmla="*/ 132170 w 928602"/>
                  <a:gd name="connsiteY6" fmla="*/ 409325 h 1510278"/>
                  <a:gd name="connsiteX7" fmla="*/ 104221 w 928602"/>
                  <a:gd name="connsiteY7" fmla="*/ 312762 h 1510278"/>
                  <a:gd name="connsiteX8" fmla="*/ 441679 w 928602"/>
                  <a:gd name="connsiteY8" fmla="*/ 247448 h 1510278"/>
                  <a:gd name="connsiteX9" fmla="*/ 899788 w 928602"/>
                  <a:gd name="connsiteY9" fmla="*/ 14823 h 1510278"/>
                  <a:gd name="connsiteX10" fmla="*/ 898878 w 928602"/>
                  <a:gd name="connsiteY10" fmla="*/ 715528 h 1510278"/>
                  <a:gd name="connsiteX11" fmla="*/ 878205 w 928602"/>
                  <a:gd name="connsiteY11" fmla="*/ 1451888 h 1510278"/>
                  <a:gd name="connsiteX0" fmla="*/ 878205 w 928602"/>
                  <a:gd name="connsiteY0" fmla="*/ 1451888 h 1510278"/>
                  <a:gd name="connsiteX1" fmla="*/ 376363 w 928602"/>
                  <a:gd name="connsiteY1" fmla="*/ 1238043 h 1510278"/>
                  <a:gd name="connsiteX2" fmla="*/ 110635 w 928602"/>
                  <a:gd name="connsiteY2" fmla="*/ 1056483 h 1510278"/>
                  <a:gd name="connsiteX3" fmla="*/ 228799 w 928602"/>
                  <a:gd name="connsiteY3" fmla="*/ 1031222 h 1510278"/>
                  <a:gd name="connsiteX4" fmla="*/ 101534 w 928602"/>
                  <a:gd name="connsiteY4" fmla="*/ 944131 h 1510278"/>
                  <a:gd name="connsiteX5" fmla="*/ 51 w 928602"/>
                  <a:gd name="connsiteY5" fmla="*/ 650938 h 1510278"/>
                  <a:gd name="connsiteX6" fmla="*/ 132170 w 928602"/>
                  <a:gd name="connsiteY6" fmla="*/ 409325 h 1510278"/>
                  <a:gd name="connsiteX7" fmla="*/ 278618 w 928602"/>
                  <a:gd name="connsiteY7" fmla="*/ 301877 h 1510278"/>
                  <a:gd name="connsiteX8" fmla="*/ 441679 w 928602"/>
                  <a:gd name="connsiteY8" fmla="*/ 247448 h 1510278"/>
                  <a:gd name="connsiteX9" fmla="*/ 899788 w 928602"/>
                  <a:gd name="connsiteY9" fmla="*/ 14823 h 1510278"/>
                  <a:gd name="connsiteX10" fmla="*/ 898878 w 928602"/>
                  <a:gd name="connsiteY10" fmla="*/ 715528 h 1510278"/>
                  <a:gd name="connsiteX11" fmla="*/ 878205 w 928602"/>
                  <a:gd name="connsiteY11" fmla="*/ 1451888 h 1510278"/>
                  <a:gd name="connsiteX0" fmla="*/ 878205 w 928602"/>
                  <a:gd name="connsiteY0" fmla="*/ 1451888 h 1510278"/>
                  <a:gd name="connsiteX1" fmla="*/ 376363 w 928602"/>
                  <a:gd name="connsiteY1" fmla="*/ 1238043 h 1510278"/>
                  <a:gd name="connsiteX2" fmla="*/ 110635 w 928602"/>
                  <a:gd name="connsiteY2" fmla="*/ 1056483 h 1510278"/>
                  <a:gd name="connsiteX3" fmla="*/ 126213 w 928602"/>
                  <a:gd name="connsiteY3" fmla="*/ 1031222 h 1510278"/>
                  <a:gd name="connsiteX4" fmla="*/ 101534 w 928602"/>
                  <a:gd name="connsiteY4" fmla="*/ 944131 h 1510278"/>
                  <a:gd name="connsiteX5" fmla="*/ 51 w 928602"/>
                  <a:gd name="connsiteY5" fmla="*/ 650938 h 1510278"/>
                  <a:gd name="connsiteX6" fmla="*/ 132170 w 928602"/>
                  <a:gd name="connsiteY6" fmla="*/ 409325 h 1510278"/>
                  <a:gd name="connsiteX7" fmla="*/ 278618 w 928602"/>
                  <a:gd name="connsiteY7" fmla="*/ 301877 h 1510278"/>
                  <a:gd name="connsiteX8" fmla="*/ 441679 w 928602"/>
                  <a:gd name="connsiteY8" fmla="*/ 247448 h 1510278"/>
                  <a:gd name="connsiteX9" fmla="*/ 899788 w 928602"/>
                  <a:gd name="connsiteY9" fmla="*/ 14823 h 1510278"/>
                  <a:gd name="connsiteX10" fmla="*/ 898878 w 928602"/>
                  <a:gd name="connsiteY10" fmla="*/ 715528 h 1510278"/>
                  <a:gd name="connsiteX11" fmla="*/ 878205 w 928602"/>
                  <a:gd name="connsiteY11" fmla="*/ 1451888 h 1510278"/>
                  <a:gd name="connsiteX0" fmla="*/ 878186 w 928583"/>
                  <a:gd name="connsiteY0" fmla="*/ 1451888 h 1510278"/>
                  <a:gd name="connsiteX1" fmla="*/ 376344 w 928583"/>
                  <a:gd name="connsiteY1" fmla="*/ 1238043 h 1510278"/>
                  <a:gd name="connsiteX2" fmla="*/ 110616 w 928583"/>
                  <a:gd name="connsiteY2" fmla="*/ 1056483 h 1510278"/>
                  <a:gd name="connsiteX3" fmla="*/ 126194 w 928583"/>
                  <a:gd name="connsiteY3" fmla="*/ 1031222 h 1510278"/>
                  <a:gd name="connsiteX4" fmla="*/ 101515 w 928583"/>
                  <a:gd name="connsiteY4" fmla="*/ 944131 h 1510278"/>
                  <a:gd name="connsiteX5" fmla="*/ 32 w 928583"/>
                  <a:gd name="connsiteY5" fmla="*/ 650938 h 1510278"/>
                  <a:gd name="connsiteX6" fmla="*/ 173185 w 928583"/>
                  <a:gd name="connsiteY6" fmla="*/ 452868 h 1510278"/>
                  <a:gd name="connsiteX7" fmla="*/ 278599 w 928583"/>
                  <a:gd name="connsiteY7" fmla="*/ 301877 h 1510278"/>
                  <a:gd name="connsiteX8" fmla="*/ 441660 w 928583"/>
                  <a:gd name="connsiteY8" fmla="*/ 247448 h 1510278"/>
                  <a:gd name="connsiteX9" fmla="*/ 899769 w 928583"/>
                  <a:gd name="connsiteY9" fmla="*/ 14823 h 1510278"/>
                  <a:gd name="connsiteX10" fmla="*/ 898859 w 928583"/>
                  <a:gd name="connsiteY10" fmla="*/ 715528 h 1510278"/>
                  <a:gd name="connsiteX11" fmla="*/ 878186 w 928583"/>
                  <a:gd name="connsiteY11" fmla="*/ 1451888 h 1510278"/>
                  <a:gd name="connsiteX0" fmla="*/ 878186 w 928583"/>
                  <a:gd name="connsiteY0" fmla="*/ 1451888 h 1510278"/>
                  <a:gd name="connsiteX1" fmla="*/ 376344 w 928583"/>
                  <a:gd name="connsiteY1" fmla="*/ 1238043 h 1510278"/>
                  <a:gd name="connsiteX2" fmla="*/ 110616 w 928583"/>
                  <a:gd name="connsiteY2" fmla="*/ 1056483 h 1510278"/>
                  <a:gd name="connsiteX3" fmla="*/ 126194 w 928583"/>
                  <a:gd name="connsiteY3" fmla="*/ 1031222 h 1510278"/>
                  <a:gd name="connsiteX4" fmla="*/ 101515 w 928583"/>
                  <a:gd name="connsiteY4" fmla="*/ 944131 h 1510278"/>
                  <a:gd name="connsiteX5" fmla="*/ 32 w 928583"/>
                  <a:gd name="connsiteY5" fmla="*/ 650938 h 1510278"/>
                  <a:gd name="connsiteX6" fmla="*/ 173185 w 928583"/>
                  <a:gd name="connsiteY6" fmla="*/ 452868 h 1510278"/>
                  <a:gd name="connsiteX7" fmla="*/ 340150 w 928583"/>
                  <a:gd name="connsiteY7" fmla="*/ 280106 h 1510278"/>
                  <a:gd name="connsiteX8" fmla="*/ 441660 w 928583"/>
                  <a:gd name="connsiteY8" fmla="*/ 247448 h 1510278"/>
                  <a:gd name="connsiteX9" fmla="*/ 899769 w 928583"/>
                  <a:gd name="connsiteY9" fmla="*/ 14823 h 1510278"/>
                  <a:gd name="connsiteX10" fmla="*/ 898859 w 928583"/>
                  <a:gd name="connsiteY10" fmla="*/ 715528 h 1510278"/>
                  <a:gd name="connsiteX11" fmla="*/ 878186 w 928583"/>
                  <a:gd name="connsiteY11" fmla="*/ 1451888 h 1510278"/>
                  <a:gd name="connsiteX0" fmla="*/ 878186 w 928583"/>
                  <a:gd name="connsiteY0" fmla="*/ 1451888 h 1510278"/>
                  <a:gd name="connsiteX1" fmla="*/ 376344 w 928583"/>
                  <a:gd name="connsiteY1" fmla="*/ 1238043 h 1510278"/>
                  <a:gd name="connsiteX2" fmla="*/ 213202 w 928583"/>
                  <a:gd name="connsiteY2" fmla="*/ 1067368 h 1510278"/>
                  <a:gd name="connsiteX3" fmla="*/ 126194 w 928583"/>
                  <a:gd name="connsiteY3" fmla="*/ 1031222 h 1510278"/>
                  <a:gd name="connsiteX4" fmla="*/ 101515 w 928583"/>
                  <a:gd name="connsiteY4" fmla="*/ 944131 h 1510278"/>
                  <a:gd name="connsiteX5" fmla="*/ 32 w 928583"/>
                  <a:gd name="connsiteY5" fmla="*/ 650938 h 1510278"/>
                  <a:gd name="connsiteX6" fmla="*/ 173185 w 928583"/>
                  <a:gd name="connsiteY6" fmla="*/ 452868 h 1510278"/>
                  <a:gd name="connsiteX7" fmla="*/ 340150 w 928583"/>
                  <a:gd name="connsiteY7" fmla="*/ 280106 h 1510278"/>
                  <a:gd name="connsiteX8" fmla="*/ 441660 w 928583"/>
                  <a:gd name="connsiteY8" fmla="*/ 247448 h 1510278"/>
                  <a:gd name="connsiteX9" fmla="*/ 899769 w 928583"/>
                  <a:gd name="connsiteY9" fmla="*/ 14823 h 1510278"/>
                  <a:gd name="connsiteX10" fmla="*/ 898859 w 928583"/>
                  <a:gd name="connsiteY10" fmla="*/ 715528 h 1510278"/>
                  <a:gd name="connsiteX11" fmla="*/ 878186 w 928583"/>
                  <a:gd name="connsiteY11" fmla="*/ 1451888 h 1510278"/>
                  <a:gd name="connsiteX0" fmla="*/ 878186 w 928583"/>
                  <a:gd name="connsiteY0" fmla="*/ 1451888 h 1506941"/>
                  <a:gd name="connsiteX1" fmla="*/ 427636 w 928583"/>
                  <a:gd name="connsiteY1" fmla="*/ 1205386 h 1506941"/>
                  <a:gd name="connsiteX2" fmla="*/ 213202 w 928583"/>
                  <a:gd name="connsiteY2" fmla="*/ 1067368 h 1506941"/>
                  <a:gd name="connsiteX3" fmla="*/ 126194 w 928583"/>
                  <a:gd name="connsiteY3" fmla="*/ 1031222 h 1506941"/>
                  <a:gd name="connsiteX4" fmla="*/ 101515 w 928583"/>
                  <a:gd name="connsiteY4" fmla="*/ 944131 h 1506941"/>
                  <a:gd name="connsiteX5" fmla="*/ 32 w 928583"/>
                  <a:gd name="connsiteY5" fmla="*/ 650938 h 1506941"/>
                  <a:gd name="connsiteX6" fmla="*/ 173185 w 928583"/>
                  <a:gd name="connsiteY6" fmla="*/ 452868 h 1506941"/>
                  <a:gd name="connsiteX7" fmla="*/ 340150 w 928583"/>
                  <a:gd name="connsiteY7" fmla="*/ 280106 h 1506941"/>
                  <a:gd name="connsiteX8" fmla="*/ 441660 w 928583"/>
                  <a:gd name="connsiteY8" fmla="*/ 247448 h 1506941"/>
                  <a:gd name="connsiteX9" fmla="*/ 899769 w 928583"/>
                  <a:gd name="connsiteY9" fmla="*/ 14823 h 1506941"/>
                  <a:gd name="connsiteX10" fmla="*/ 898859 w 928583"/>
                  <a:gd name="connsiteY10" fmla="*/ 715528 h 1506941"/>
                  <a:gd name="connsiteX11" fmla="*/ 878186 w 928583"/>
                  <a:gd name="connsiteY11" fmla="*/ 1451888 h 1506941"/>
                  <a:gd name="connsiteX0" fmla="*/ 878186 w 928583"/>
                  <a:gd name="connsiteY0" fmla="*/ 1451888 h 1506941"/>
                  <a:gd name="connsiteX1" fmla="*/ 427636 w 928583"/>
                  <a:gd name="connsiteY1" fmla="*/ 1205386 h 1506941"/>
                  <a:gd name="connsiteX2" fmla="*/ 213202 w 928583"/>
                  <a:gd name="connsiteY2" fmla="*/ 1067368 h 1506941"/>
                  <a:gd name="connsiteX3" fmla="*/ 126194 w 928583"/>
                  <a:gd name="connsiteY3" fmla="*/ 1031222 h 1506941"/>
                  <a:gd name="connsiteX4" fmla="*/ 101515 w 928583"/>
                  <a:gd name="connsiteY4" fmla="*/ 944131 h 1506941"/>
                  <a:gd name="connsiteX5" fmla="*/ 32 w 928583"/>
                  <a:gd name="connsiteY5" fmla="*/ 650938 h 1506941"/>
                  <a:gd name="connsiteX6" fmla="*/ 173185 w 928583"/>
                  <a:gd name="connsiteY6" fmla="*/ 452868 h 1506941"/>
                  <a:gd name="connsiteX7" fmla="*/ 340150 w 928583"/>
                  <a:gd name="connsiteY7" fmla="*/ 280106 h 1506941"/>
                  <a:gd name="connsiteX8" fmla="*/ 441660 w 928583"/>
                  <a:gd name="connsiteY8" fmla="*/ 247448 h 1506941"/>
                  <a:gd name="connsiteX9" fmla="*/ 899769 w 928583"/>
                  <a:gd name="connsiteY9" fmla="*/ 14823 h 1506941"/>
                  <a:gd name="connsiteX10" fmla="*/ 898859 w 928583"/>
                  <a:gd name="connsiteY10" fmla="*/ 715528 h 1506941"/>
                  <a:gd name="connsiteX11" fmla="*/ 878186 w 928583"/>
                  <a:gd name="connsiteY11" fmla="*/ 1451888 h 1506941"/>
                  <a:gd name="connsiteX0" fmla="*/ 878186 w 944836"/>
                  <a:gd name="connsiteY0" fmla="*/ 1483191 h 1538244"/>
                  <a:gd name="connsiteX1" fmla="*/ 427636 w 944836"/>
                  <a:gd name="connsiteY1" fmla="*/ 1236689 h 1538244"/>
                  <a:gd name="connsiteX2" fmla="*/ 213202 w 944836"/>
                  <a:gd name="connsiteY2" fmla="*/ 1098671 h 1538244"/>
                  <a:gd name="connsiteX3" fmla="*/ 126194 w 944836"/>
                  <a:gd name="connsiteY3" fmla="*/ 1062525 h 1538244"/>
                  <a:gd name="connsiteX4" fmla="*/ 101515 w 944836"/>
                  <a:gd name="connsiteY4" fmla="*/ 975434 h 1538244"/>
                  <a:gd name="connsiteX5" fmla="*/ 32 w 944836"/>
                  <a:gd name="connsiteY5" fmla="*/ 682241 h 1538244"/>
                  <a:gd name="connsiteX6" fmla="*/ 173185 w 944836"/>
                  <a:gd name="connsiteY6" fmla="*/ 484171 h 1538244"/>
                  <a:gd name="connsiteX7" fmla="*/ 340150 w 944836"/>
                  <a:gd name="connsiteY7" fmla="*/ 311409 h 1538244"/>
                  <a:gd name="connsiteX8" fmla="*/ 441660 w 944836"/>
                  <a:gd name="connsiteY8" fmla="*/ 278751 h 1538244"/>
                  <a:gd name="connsiteX9" fmla="*/ 920286 w 944836"/>
                  <a:gd name="connsiteY9" fmla="*/ 13471 h 1538244"/>
                  <a:gd name="connsiteX10" fmla="*/ 898859 w 944836"/>
                  <a:gd name="connsiteY10" fmla="*/ 746831 h 1538244"/>
                  <a:gd name="connsiteX11" fmla="*/ 878186 w 944836"/>
                  <a:gd name="connsiteY11" fmla="*/ 1483191 h 1538244"/>
                  <a:gd name="connsiteX0" fmla="*/ 878186 w 951834"/>
                  <a:gd name="connsiteY0" fmla="*/ 1483191 h 1538244"/>
                  <a:gd name="connsiteX1" fmla="*/ 427636 w 951834"/>
                  <a:gd name="connsiteY1" fmla="*/ 1236689 h 1538244"/>
                  <a:gd name="connsiteX2" fmla="*/ 213202 w 951834"/>
                  <a:gd name="connsiteY2" fmla="*/ 1098671 h 1538244"/>
                  <a:gd name="connsiteX3" fmla="*/ 126194 w 951834"/>
                  <a:gd name="connsiteY3" fmla="*/ 1062525 h 1538244"/>
                  <a:gd name="connsiteX4" fmla="*/ 101515 w 951834"/>
                  <a:gd name="connsiteY4" fmla="*/ 975434 h 1538244"/>
                  <a:gd name="connsiteX5" fmla="*/ 32 w 951834"/>
                  <a:gd name="connsiteY5" fmla="*/ 682241 h 1538244"/>
                  <a:gd name="connsiteX6" fmla="*/ 173185 w 951834"/>
                  <a:gd name="connsiteY6" fmla="*/ 484171 h 1538244"/>
                  <a:gd name="connsiteX7" fmla="*/ 340150 w 951834"/>
                  <a:gd name="connsiteY7" fmla="*/ 311409 h 1538244"/>
                  <a:gd name="connsiteX8" fmla="*/ 441660 w 951834"/>
                  <a:gd name="connsiteY8" fmla="*/ 278751 h 1538244"/>
                  <a:gd name="connsiteX9" fmla="*/ 920286 w 951834"/>
                  <a:gd name="connsiteY9" fmla="*/ 13471 h 1538244"/>
                  <a:gd name="connsiteX10" fmla="*/ 929635 w 951834"/>
                  <a:gd name="connsiteY10" fmla="*/ 735948 h 1538244"/>
                  <a:gd name="connsiteX11" fmla="*/ 878186 w 951834"/>
                  <a:gd name="connsiteY11" fmla="*/ 1483191 h 1538244"/>
                  <a:gd name="connsiteX0" fmla="*/ 878186 w 951834"/>
                  <a:gd name="connsiteY0" fmla="*/ 1483191 h 1556612"/>
                  <a:gd name="connsiteX1" fmla="*/ 864804 w 951834"/>
                  <a:gd name="connsiteY1" fmla="*/ 1500878 h 1556612"/>
                  <a:gd name="connsiteX2" fmla="*/ 427636 w 951834"/>
                  <a:gd name="connsiteY2" fmla="*/ 1236689 h 1556612"/>
                  <a:gd name="connsiteX3" fmla="*/ 213202 w 951834"/>
                  <a:gd name="connsiteY3" fmla="*/ 1098671 h 1556612"/>
                  <a:gd name="connsiteX4" fmla="*/ 126194 w 951834"/>
                  <a:gd name="connsiteY4" fmla="*/ 1062525 h 1556612"/>
                  <a:gd name="connsiteX5" fmla="*/ 101515 w 951834"/>
                  <a:gd name="connsiteY5" fmla="*/ 975434 h 1556612"/>
                  <a:gd name="connsiteX6" fmla="*/ 32 w 951834"/>
                  <a:gd name="connsiteY6" fmla="*/ 682241 h 1556612"/>
                  <a:gd name="connsiteX7" fmla="*/ 173185 w 951834"/>
                  <a:gd name="connsiteY7" fmla="*/ 484171 h 1556612"/>
                  <a:gd name="connsiteX8" fmla="*/ 340150 w 951834"/>
                  <a:gd name="connsiteY8" fmla="*/ 311409 h 1556612"/>
                  <a:gd name="connsiteX9" fmla="*/ 441660 w 951834"/>
                  <a:gd name="connsiteY9" fmla="*/ 278751 h 1556612"/>
                  <a:gd name="connsiteX10" fmla="*/ 920286 w 951834"/>
                  <a:gd name="connsiteY10" fmla="*/ 13471 h 1556612"/>
                  <a:gd name="connsiteX11" fmla="*/ 929635 w 951834"/>
                  <a:gd name="connsiteY11" fmla="*/ 735948 h 1556612"/>
                  <a:gd name="connsiteX12" fmla="*/ 878186 w 951834"/>
                  <a:gd name="connsiteY12" fmla="*/ 1483191 h 1556612"/>
                  <a:gd name="connsiteX0" fmla="*/ 878186 w 951834"/>
                  <a:gd name="connsiteY0" fmla="*/ 1483191 h 1556612"/>
                  <a:gd name="connsiteX1" fmla="*/ 864804 w 951834"/>
                  <a:gd name="connsiteY1" fmla="*/ 1500878 h 1556612"/>
                  <a:gd name="connsiteX2" fmla="*/ 427636 w 951834"/>
                  <a:gd name="connsiteY2" fmla="*/ 1236689 h 1556612"/>
                  <a:gd name="connsiteX3" fmla="*/ 213202 w 951834"/>
                  <a:gd name="connsiteY3" fmla="*/ 1098671 h 1556612"/>
                  <a:gd name="connsiteX4" fmla="*/ 126194 w 951834"/>
                  <a:gd name="connsiteY4" fmla="*/ 1062525 h 1556612"/>
                  <a:gd name="connsiteX5" fmla="*/ 101515 w 951834"/>
                  <a:gd name="connsiteY5" fmla="*/ 975434 h 1556612"/>
                  <a:gd name="connsiteX6" fmla="*/ 32 w 951834"/>
                  <a:gd name="connsiteY6" fmla="*/ 682241 h 1556612"/>
                  <a:gd name="connsiteX7" fmla="*/ 173185 w 951834"/>
                  <a:gd name="connsiteY7" fmla="*/ 484171 h 1556612"/>
                  <a:gd name="connsiteX8" fmla="*/ 340150 w 951834"/>
                  <a:gd name="connsiteY8" fmla="*/ 311409 h 1556612"/>
                  <a:gd name="connsiteX9" fmla="*/ 441660 w 951834"/>
                  <a:gd name="connsiteY9" fmla="*/ 278751 h 1556612"/>
                  <a:gd name="connsiteX10" fmla="*/ 920286 w 951834"/>
                  <a:gd name="connsiteY10" fmla="*/ 13471 h 1556612"/>
                  <a:gd name="connsiteX11" fmla="*/ 929635 w 951834"/>
                  <a:gd name="connsiteY11" fmla="*/ 735948 h 1556612"/>
                  <a:gd name="connsiteX12" fmla="*/ 878186 w 951834"/>
                  <a:gd name="connsiteY12" fmla="*/ 1483191 h 1556612"/>
                  <a:gd name="connsiteX0" fmla="*/ 898705 w 951834"/>
                  <a:gd name="connsiteY0" fmla="*/ 1515851 h 1578046"/>
                  <a:gd name="connsiteX1" fmla="*/ 864804 w 951834"/>
                  <a:gd name="connsiteY1" fmla="*/ 1500878 h 1578046"/>
                  <a:gd name="connsiteX2" fmla="*/ 427636 w 951834"/>
                  <a:gd name="connsiteY2" fmla="*/ 1236689 h 1578046"/>
                  <a:gd name="connsiteX3" fmla="*/ 213202 w 951834"/>
                  <a:gd name="connsiteY3" fmla="*/ 1098671 h 1578046"/>
                  <a:gd name="connsiteX4" fmla="*/ 126194 w 951834"/>
                  <a:gd name="connsiteY4" fmla="*/ 1062525 h 1578046"/>
                  <a:gd name="connsiteX5" fmla="*/ 101515 w 951834"/>
                  <a:gd name="connsiteY5" fmla="*/ 975434 h 1578046"/>
                  <a:gd name="connsiteX6" fmla="*/ 32 w 951834"/>
                  <a:gd name="connsiteY6" fmla="*/ 682241 h 1578046"/>
                  <a:gd name="connsiteX7" fmla="*/ 173185 w 951834"/>
                  <a:gd name="connsiteY7" fmla="*/ 484171 h 1578046"/>
                  <a:gd name="connsiteX8" fmla="*/ 340150 w 951834"/>
                  <a:gd name="connsiteY8" fmla="*/ 311409 h 1578046"/>
                  <a:gd name="connsiteX9" fmla="*/ 441660 w 951834"/>
                  <a:gd name="connsiteY9" fmla="*/ 278751 h 1578046"/>
                  <a:gd name="connsiteX10" fmla="*/ 920286 w 951834"/>
                  <a:gd name="connsiteY10" fmla="*/ 13471 h 1578046"/>
                  <a:gd name="connsiteX11" fmla="*/ 929635 w 951834"/>
                  <a:gd name="connsiteY11" fmla="*/ 735948 h 1578046"/>
                  <a:gd name="connsiteX12" fmla="*/ 898705 w 951834"/>
                  <a:gd name="connsiteY12" fmla="*/ 1515851 h 1578046"/>
                  <a:gd name="connsiteX0" fmla="*/ 898705 w 951834"/>
                  <a:gd name="connsiteY0" fmla="*/ 1515851 h 1589272"/>
                  <a:gd name="connsiteX1" fmla="*/ 916100 w 951834"/>
                  <a:gd name="connsiteY1" fmla="*/ 1533538 h 1589272"/>
                  <a:gd name="connsiteX2" fmla="*/ 427636 w 951834"/>
                  <a:gd name="connsiteY2" fmla="*/ 1236689 h 1589272"/>
                  <a:gd name="connsiteX3" fmla="*/ 213202 w 951834"/>
                  <a:gd name="connsiteY3" fmla="*/ 1098671 h 1589272"/>
                  <a:gd name="connsiteX4" fmla="*/ 126194 w 951834"/>
                  <a:gd name="connsiteY4" fmla="*/ 1062525 h 1589272"/>
                  <a:gd name="connsiteX5" fmla="*/ 101515 w 951834"/>
                  <a:gd name="connsiteY5" fmla="*/ 975434 h 1589272"/>
                  <a:gd name="connsiteX6" fmla="*/ 32 w 951834"/>
                  <a:gd name="connsiteY6" fmla="*/ 682241 h 1589272"/>
                  <a:gd name="connsiteX7" fmla="*/ 173185 w 951834"/>
                  <a:gd name="connsiteY7" fmla="*/ 484171 h 1589272"/>
                  <a:gd name="connsiteX8" fmla="*/ 340150 w 951834"/>
                  <a:gd name="connsiteY8" fmla="*/ 311409 h 1589272"/>
                  <a:gd name="connsiteX9" fmla="*/ 441660 w 951834"/>
                  <a:gd name="connsiteY9" fmla="*/ 278751 h 1589272"/>
                  <a:gd name="connsiteX10" fmla="*/ 920286 w 951834"/>
                  <a:gd name="connsiteY10" fmla="*/ 13471 h 1589272"/>
                  <a:gd name="connsiteX11" fmla="*/ 929635 w 951834"/>
                  <a:gd name="connsiteY11" fmla="*/ 735948 h 1589272"/>
                  <a:gd name="connsiteX12" fmla="*/ 898705 w 951834"/>
                  <a:gd name="connsiteY12" fmla="*/ 1515851 h 158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1834" h="1589272">
                    <a:moveTo>
                      <a:pt x="898705" y="1515851"/>
                    </a:moveTo>
                    <a:cubicBezTo>
                      <a:pt x="872511" y="1643339"/>
                      <a:pt x="991192" y="1574622"/>
                      <a:pt x="916100" y="1533538"/>
                    </a:cubicBezTo>
                    <a:cubicBezTo>
                      <a:pt x="933338" y="1579543"/>
                      <a:pt x="520848" y="1303723"/>
                      <a:pt x="427636" y="1236689"/>
                    </a:cubicBezTo>
                    <a:cubicBezTo>
                      <a:pt x="299711" y="1114549"/>
                      <a:pt x="263442" y="1127698"/>
                      <a:pt x="213202" y="1098671"/>
                    </a:cubicBezTo>
                    <a:cubicBezTo>
                      <a:pt x="162962" y="1069644"/>
                      <a:pt x="179877" y="1124793"/>
                      <a:pt x="126194" y="1062525"/>
                    </a:cubicBezTo>
                    <a:cubicBezTo>
                      <a:pt x="72511" y="1000257"/>
                      <a:pt x="147457" y="1015229"/>
                      <a:pt x="101515" y="975434"/>
                    </a:cubicBezTo>
                    <a:cubicBezTo>
                      <a:pt x="55573" y="935639"/>
                      <a:pt x="2183" y="709690"/>
                      <a:pt x="32" y="682241"/>
                    </a:cubicBezTo>
                    <a:cubicBezTo>
                      <a:pt x="-2119" y="654792"/>
                      <a:pt x="105471" y="544161"/>
                      <a:pt x="173185" y="484171"/>
                    </a:cubicBezTo>
                    <a:cubicBezTo>
                      <a:pt x="240899" y="424181"/>
                      <a:pt x="201928" y="363788"/>
                      <a:pt x="340150" y="311409"/>
                    </a:cubicBezTo>
                    <a:cubicBezTo>
                      <a:pt x="478372" y="259030"/>
                      <a:pt x="310879" y="324779"/>
                      <a:pt x="441660" y="278751"/>
                    </a:cubicBezTo>
                    <a:cubicBezTo>
                      <a:pt x="572441" y="232723"/>
                      <a:pt x="853158" y="-66357"/>
                      <a:pt x="920286" y="13471"/>
                    </a:cubicBezTo>
                    <a:cubicBezTo>
                      <a:pt x="987415" y="93299"/>
                      <a:pt x="925975" y="527280"/>
                      <a:pt x="929635" y="735948"/>
                    </a:cubicBezTo>
                    <a:cubicBezTo>
                      <a:pt x="933295" y="944616"/>
                      <a:pt x="974905" y="1446908"/>
                      <a:pt x="898705" y="1515851"/>
                    </a:cubicBezTo>
                    <a:close/>
                  </a:path>
                </a:pathLst>
              </a:custGeom>
              <a:solidFill>
                <a:srgbClr val="99CCFF"/>
              </a:solidFill>
              <a:ln>
                <a:solidFill>
                  <a:srgbClr val="99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Хорда 2"/>
              <p:cNvSpPr/>
              <p:nvPr/>
            </p:nvSpPr>
            <p:spPr>
              <a:xfrm rot="16200000">
                <a:off x="5967687" y="1433664"/>
                <a:ext cx="1712426" cy="1623479"/>
              </a:xfrm>
              <a:custGeom>
                <a:avLst/>
                <a:gdLst>
                  <a:gd name="connsiteX0" fmla="*/ 1195046 w 1584176"/>
                  <a:gd name="connsiteY0" fmla="*/ 871010 h 936104"/>
                  <a:gd name="connsiteX1" fmla="*/ 536332 w 1584176"/>
                  <a:gd name="connsiteY1" fmla="*/ 911033 h 936104"/>
                  <a:gd name="connsiteX2" fmla="*/ 70701 w 1584176"/>
                  <a:gd name="connsiteY2" fmla="*/ 274756 h 936104"/>
                  <a:gd name="connsiteX3" fmla="*/ 792088 w 1584176"/>
                  <a:gd name="connsiteY3" fmla="*/ -1 h 936104"/>
                  <a:gd name="connsiteX4" fmla="*/ 1195046 w 1584176"/>
                  <a:gd name="connsiteY4" fmla="*/ 871010 h 936104"/>
                  <a:gd name="connsiteX0" fmla="*/ 1195339 w 1263188"/>
                  <a:gd name="connsiteY0" fmla="*/ 1066954 h 1132048"/>
                  <a:gd name="connsiteX1" fmla="*/ 536625 w 1263188"/>
                  <a:gd name="connsiteY1" fmla="*/ 1106977 h 1132048"/>
                  <a:gd name="connsiteX2" fmla="*/ 70994 w 1263188"/>
                  <a:gd name="connsiteY2" fmla="*/ 470700 h 1132048"/>
                  <a:gd name="connsiteX3" fmla="*/ 1227810 w 1263188"/>
                  <a:gd name="connsiteY3" fmla="*/ 0 h 1132048"/>
                  <a:gd name="connsiteX4" fmla="*/ 1195339 w 1263188"/>
                  <a:gd name="connsiteY4" fmla="*/ 1066954 h 1132048"/>
                  <a:gd name="connsiteX0" fmla="*/ 1280068 w 1280068"/>
                  <a:gd name="connsiteY0" fmla="*/ 1252011 h 1276999"/>
                  <a:gd name="connsiteX1" fmla="*/ 512497 w 1280068"/>
                  <a:gd name="connsiteY1" fmla="*/ 1106977 h 1276999"/>
                  <a:gd name="connsiteX2" fmla="*/ 46866 w 1280068"/>
                  <a:gd name="connsiteY2" fmla="*/ 470700 h 1276999"/>
                  <a:gd name="connsiteX3" fmla="*/ 1203682 w 1280068"/>
                  <a:gd name="connsiteY3" fmla="*/ 0 h 1276999"/>
                  <a:gd name="connsiteX4" fmla="*/ 1280068 w 1280068"/>
                  <a:gd name="connsiteY4" fmla="*/ 1252011 h 1276999"/>
                  <a:gd name="connsiteX0" fmla="*/ 1240700 w 1240700"/>
                  <a:gd name="connsiteY0" fmla="*/ 1321777 h 1346765"/>
                  <a:gd name="connsiteX1" fmla="*/ 473129 w 1240700"/>
                  <a:gd name="connsiteY1" fmla="*/ 1176743 h 1346765"/>
                  <a:gd name="connsiteX2" fmla="*/ 7498 w 1240700"/>
                  <a:gd name="connsiteY2" fmla="*/ 540466 h 1346765"/>
                  <a:gd name="connsiteX3" fmla="*/ 836831 w 1240700"/>
                  <a:gd name="connsiteY3" fmla="*/ 226194 h 1346765"/>
                  <a:gd name="connsiteX4" fmla="*/ 1164314 w 1240700"/>
                  <a:gd name="connsiteY4" fmla="*/ 69766 h 1346765"/>
                  <a:gd name="connsiteX5" fmla="*/ 1240700 w 1240700"/>
                  <a:gd name="connsiteY5" fmla="*/ 1321777 h 1346765"/>
                  <a:gd name="connsiteX0" fmla="*/ 1233681 w 1233681"/>
                  <a:gd name="connsiteY0" fmla="*/ 1317326 h 1342314"/>
                  <a:gd name="connsiteX1" fmla="*/ 466110 w 1233681"/>
                  <a:gd name="connsiteY1" fmla="*/ 1172292 h 1342314"/>
                  <a:gd name="connsiteX2" fmla="*/ 479 w 1233681"/>
                  <a:gd name="connsiteY2" fmla="*/ 536015 h 1342314"/>
                  <a:gd name="connsiteX3" fmla="*/ 492354 w 1233681"/>
                  <a:gd name="connsiteY3" fmla="*/ 287057 h 1342314"/>
                  <a:gd name="connsiteX4" fmla="*/ 829812 w 1233681"/>
                  <a:gd name="connsiteY4" fmla="*/ 221743 h 1342314"/>
                  <a:gd name="connsiteX5" fmla="*/ 1157295 w 1233681"/>
                  <a:gd name="connsiteY5" fmla="*/ 65315 h 1342314"/>
                  <a:gd name="connsiteX6" fmla="*/ 1233681 w 1233681"/>
                  <a:gd name="connsiteY6" fmla="*/ 1317326 h 1342314"/>
                  <a:gd name="connsiteX0" fmla="*/ 1114160 w 1114160"/>
                  <a:gd name="connsiteY0" fmla="*/ 1317326 h 1341820"/>
                  <a:gd name="connsiteX1" fmla="*/ 346589 w 1114160"/>
                  <a:gd name="connsiteY1" fmla="*/ 1172292 h 1341820"/>
                  <a:gd name="connsiteX2" fmla="*/ 697 w 1114160"/>
                  <a:gd name="connsiteY2" fmla="*/ 557789 h 1341820"/>
                  <a:gd name="connsiteX3" fmla="*/ 372833 w 1114160"/>
                  <a:gd name="connsiteY3" fmla="*/ 287057 h 1341820"/>
                  <a:gd name="connsiteX4" fmla="*/ 710291 w 1114160"/>
                  <a:gd name="connsiteY4" fmla="*/ 221743 h 1341820"/>
                  <a:gd name="connsiteX5" fmla="*/ 1037774 w 1114160"/>
                  <a:gd name="connsiteY5" fmla="*/ 65315 h 1341820"/>
                  <a:gd name="connsiteX6" fmla="*/ 1114160 w 1114160"/>
                  <a:gd name="connsiteY6" fmla="*/ 1317326 h 1341820"/>
                  <a:gd name="connsiteX0" fmla="*/ 1114160 w 1114160"/>
                  <a:gd name="connsiteY0" fmla="*/ 1317326 h 1376919"/>
                  <a:gd name="connsiteX1" fmla="*/ 655861 w 1114160"/>
                  <a:gd name="connsiteY1" fmla="*/ 1114367 h 1376919"/>
                  <a:gd name="connsiteX2" fmla="*/ 346589 w 1114160"/>
                  <a:gd name="connsiteY2" fmla="*/ 1172292 h 1376919"/>
                  <a:gd name="connsiteX3" fmla="*/ 697 w 1114160"/>
                  <a:gd name="connsiteY3" fmla="*/ 557789 h 1376919"/>
                  <a:gd name="connsiteX4" fmla="*/ 372833 w 1114160"/>
                  <a:gd name="connsiteY4" fmla="*/ 287057 h 1376919"/>
                  <a:gd name="connsiteX5" fmla="*/ 710291 w 1114160"/>
                  <a:gd name="connsiteY5" fmla="*/ 221743 h 1376919"/>
                  <a:gd name="connsiteX6" fmla="*/ 1037774 w 1114160"/>
                  <a:gd name="connsiteY6" fmla="*/ 65315 h 1376919"/>
                  <a:gd name="connsiteX7" fmla="*/ 1114160 w 1114160"/>
                  <a:gd name="connsiteY7" fmla="*/ 1317326 h 1376919"/>
                  <a:gd name="connsiteX0" fmla="*/ 1114219 w 1114219"/>
                  <a:gd name="connsiteY0" fmla="*/ 1317326 h 1376919"/>
                  <a:gd name="connsiteX1" fmla="*/ 655920 w 1114219"/>
                  <a:gd name="connsiteY1" fmla="*/ 1114367 h 1376919"/>
                  <a:gd name="connsiteX2" fmla="*/ 346648 w 1114219"/>
                  <a:gd name="connsiteY2" fmla="*/ 1172292 h 1376919"/>
                  <a:gd name="connsiteX3" fmla="*/ 242259 w 1114219"/>
                  <a:gd name="connsiteY3" fmla="*/ 885770 h 1376919"/>
                  <a:gd name="connsiteX4" fmla="*/ 756 w 1114219"/>
                  <a:gd name="connsiteY4" fmla="*/ 557789 h 1376919"/>
                  <a:gd name="connsiteX5" fmla="*/ 372892 w 1114219"/>
                  <a:gd name="connsiteY5" fmla="*/ 287057 h 1376919"/>
                  <a:gd name="connsiteX6" fmla="*/ 710350 w 1114219"/>
                  <a:gd name="connsiteY6" fmla="*/ 221743 h 1376919"/>
                  <a:gd name="connsiteX7" fmla="*/ 1037833 w 1114219"/>
                  <a:gd name="connsiteY7" fmla="*/ 65315 h 1376919"/>
                  <a:gd name="connsiteX8" fmla="*/ 1114219 w 1114219"/>
                  <a:gd name="connsiteY8" fmla="*/ 1317326 h 1376919"/>
                  <a:gd name="connsiteX0" fmla="*/ 1114219 w 1114219"/>
                  <a:gd name="connsiteY0" fmla="*/ 1317326 h 1376919"/>
                  <a:gd name="connsiteX1" fmla="*/ 655920 w 1114219"/>
                  <a:gd name="connsiteY1" fmla="*/ 1114367 h 1376919"/>
                  <a:gd name="connsiteX2" fmla="*/ 379306 w 1114219"/>
                  <a:gd name="connsiteY2" fmla="*/ 1030778 h 1376919"/>
                  <a:gd name="connsiteX3" fmla="*/ 242259 w 1114219"/>
                  <a:gd name="connsiteY3" fmla="*/ 885770 h 1376919"/>
                  <a:gd name="connsiteX4" fmla="*/ 756 w 1114219"/>
                  <a:gd name="connsiteY4" fmla="*/ 557789 h 1376919"/>
                  <a:gd name="connsiteX5" fmla="*/ 372892 w 1114219"/>
                  <a:gd name="connsiteY5" fmla="*/ 287057 h 1376919"/>
                  <a:gd name="connsiteX6" fmla="*/ 710350 w 1114219"/>
                  <a:gd name="connsiteY6" fmla="*/ 221743 h 1376919"/>
                  <a:gd name="connsiteX7" fmla="*/ 1037833 w 1114219"/>
                  <a:gd name="connsiteY7" fmla="*/ 65315 h 1376919"/>
                  <a:gd name="connsiteX8" fmla="*/ 1114219 w 1114219"/>
                  <a:gd name="connsiteY8" fmla="*/ 1317326 h 1376919"/>
                  <a:gd name="connsiteX0" fmla="*/ 1143242 w 1143242"/>
                  <a:gd name="connsiteY0" fmla="*/ 1317326 h 1376919"/>
                  <a:gd name="connsiteX1" fmla="*/ 684943 w 1143242"/>
                  <a:gd name="connsiteY1" fmla="*/ 1114367 h 1376919"/>
                  <a:gd name="connsiteX2" fmla="*/ 408329 w 1143242"/>
                  <a:gd name="connsiteY2" fmla="*/ 1030778 h 1376919"/>
                  <a:gd name="connsiteX3" fmla="*/ 271282 w 1143242"/>
                  <a:gd name="connsiteY3" fmla="*/ 885770 h 1376919"/>
                  <a:gd name="connsiteX4" fmla="*/ 42686 w 1143242"/>
                  <a:gd name="connsiteY4" fmla="*/ 722481 h 1376919"/>
                  <a:gd name="connsiteX5" fmla="*/ 29779 w 1143242"/>
                  <a:gd name="connsiteY5" fmla="*/ 557789 h 1376919"/>
                  <a:gd name="connsiteX6" fmla="*/ 401915 w 1143242"/>
                  <a:gd name="connsiteY6" fmla="*/ 287057 h 1376919"/>
                  <a:gd name="connsiteX7" fmla="*/ 739373 w 1143242"/>
                  <a:gd name="connsiteY7" fmla="*/ 221743 h 1376919"/>
                  <a:gd name="connsiteX8" fmla="*/ 1066856 w 1143242"/>
                  <a:gd name="connsiteY8" fmla="*/ 65315 h 1376919"/>
                  <a:gd name="connsiteX9" fmla="*/ 1143242 w 1143242"/>
                  <a:gd name="connsiteY9" fmla="*/ 1317326 h 1376919"/>
                  <a:gd name="connsiteX0" fmla="*/ 1143242 w 1162770"/>
                  <a:gd name="connsiteY0" fmla="*/ 1317323 h 1376916"/>
                  <a:gd name="connsiteX1" fmla="*/ 684943 w 1162770"/>
                  <a:gd name="connsiteY1" fmla="*/ 1114364 h 1376916"/>
                  <a:gd name="connsiteX2" fmla="*/ 408329 w 1162770"/>
                  <a:gd name="connsiteY2" fmla="*/ 1030775 h 1376916"/>
                  <a:gd name="connsiteX3" fmla="*/ 271282 w 1162770"/>
                  <a:gd name="connsiteY3" fmla="*/ 885767 h 1376916"/>
                  <a:gd name="connsiteX4" fmla="*/ 42686 w 1162770"/>
                  <a:gd name="connsiteY4" fmla="*/ 722478 h 1376916"/>
                  <a:gd name="connsiteX5" fmla="*/ 29779 w 1162770"/>
                  <a:gd name="connsiteY5" fmla="*/ 557786 h 1376916"/>
                  <a:gd name="connsiteX6" fmla="*/ 401915 w 1162770"/>
                  <a:gd name="connsiteY6" fmla="*/ 287054 h 1376916"/>
                  <a:gd name="connsiteX7" fmla="*/ 739373 w 1162770"/>
                  <a:gd name="connsiteY7" fmla="*/ 221740 h 1376916"/>
                  <a:gd name="connsiteX8" fmla="*/ 1121282 w 1162770"/>
                  <a:gd name="connsiteY8" fmla="*/ 65315 h 1376916"/>
                  <a:gd name="connsiteX9" fmla="*/ 1143242 w 1162770"/>
                  <a:gd name="connsiteY9" fmla="*/ 1317323 h 1376916"/>
                  <a:gd name="connsiteX0" fmla="*/ 1143242 w 1338167"/>
                  <a:gd name="connsiteY0" fmla="*/ 1271342 h 1330935"/>
                  <a:gd name="connsiteX1" fmla="*/ 684943 w 1338167"/>
                  <a:gd name="connsiteY1" fmla="*/ 1068383 h 1330935"/>
                  <a:gd name="connsiteX2" fmla="*/ 408329 w 1338167"/>
                  <a:gd name="connsiteY2" fmla="*/ 984794 h 1330935"/>
                  <a:gd name="connsiteX3" fmla="*/ 271282 w 1338167"/>
                  <a:gd name="connsiteY3" fmla="*/ 839786 h 1330935"/>
                  <a:gd name="connsiteX4" fmla="*/ 42686 w 1338167"/>
                  <a:gd name="connsiteY4" fmla="*/ 676497 h 1330935"/>
                  <a:gd name="connsiteX5" fmla="*/ 29779 w 1338167"/>
                  <a:gd name="connsiteY5" fmla="*/ 511805 h 1330935"/>
                  <a:gd name="connsiteX6" fmla="*/ 401915 w 1338167"/>
                  <a:gd name="connsiteY6" fmla="*/ 241073 h 1330935"/>
                  <a:gd name="connsiteX7" fmla="*/ 739373 w 1338167"/>
                  <a:gd name="connsiteY7" fmla="*/ 175759 h 1330935"/>
                  <a:gd name="connsiteX8" fmla="*/ 1121282 w 1338167"/>
                  <a:gd name="connsiteY8" fmla="*/ 19334 h 1330935"/>
                  <a:gd name="connsiteX9" fmla="*/ 1338087 w 1338167"/>
                  <a:gd name="connsiteY9" fmla="*/ 643839 h 1330935"/>
                  <a:gd name="connsiteX10" fmla="*/ 1143242 w 1338167"/>
                  <a:gd name="connsiteY10" fmla="*/ 1271342 h 1330935"/>
                  <a:gd name="connsiteX0" fmla="*/ 1143242 w 1184541"/>
                  <a:gd name="connsiteY0" fmla="*/ 1271342 h 1330935"/>
                  <a:gd name="connsiteX1" fmla="*/ 684943 w 1184541"/>
                  <a:gd name="connsiteY1" fmla="*/ 1068383 h 1330935"/>
                  <a:gd name="connsiteX2" fmla="*/ 408329 w 1184541"/>
                  <a:gd name="connsiteY2" fmla="*/ 984794 h 1330935"/>
                  <a:gd name="connsiteX3" fmla="*/ 271282 w 1184541"/>
                  <a:gd name="connsiteY3" fmla="*/ 839786 h 1330935"/>
                  <a:gd name="connsiteX4" fmla="*/ 42686 w 1184541"/>
                  <a:gd name="connsiteY4" fmla="*/ 676497 h 1330935"/>
                  <a:gd name="connsiteX5" fmla="*/ 29779 w 1184541"/>
                  <a:gd name="connsiteY5" fmla="*/ 511805 h 1330935"/>
                  <a:gd name="connsiteX6" fmla="*/ 401915 w 1184541"/>
                  <a:gd name="connsiteY6" fmla="*/ 241073 h 1330935"/>
                  <a:gd name="connsiteX7" fmla="*/ 739373 w 1184541"/>
                  <a:gd name="connsiteY7" fmla="*/ 175759 h 1330935"/>
                  <a:gd name="connsiteX8" fmla="*/ 1121282 w 1184541"/>
                  <a:gd name="connsiteY8" fmla="*/ 19334 h 1330935"/>
                  <a:gd name="connsiteX9" fmla="*/ 1163915 w 1184541"/>
                  <a:gd name="connsiteY9" fmla="*/ 654725 h 1330935"/>
                  <a:gd name="connsiteX10" fmla="*/ 1143242 w 1184541"/>
                  <a:gd name="connsiteY10" fmla="*/ 1271342 h 1330935"/>
                  <a:gd name="connsiteX0" fmla="*/ 1143242 w 1220052"/>
                  <a:gd name="connsiteY0" fmla="*/ 1343031 h 1402624"/>
                  <a:gd name="connsiteX1" fmla="*/ 684943 w 1220052"/>
                  <a:gd name="connsiteY1" fmla="*/ 1140072 h 1402624"/>
                  <a:gd name="connsiteX2" fmla="*/ 408329 w 1220052"/>
                  <a:gd name="connsiteY2" fmla="*/ 1056483 h 1402624"/>
                  <a:gd name="connsiteX3" fmla="*/ 271282 w 1220052"/>
                  <a:gd name="connsiteY3" fmla="*/ 911475 h 1402624"/>
                  <a:gd name="connsiteX4" fmla="*/ 42686 w 1220052"/>
                  <a:gd name="connsiteY4" fmla="*/ 748186 h 1402624"/>
                  <a:gd name="connsiteX5" fmla="*/ 29779 w 1220052"/>
                  <a:gd name="connsiteY5" fmla="*/ 583494 h 1402624"/>
                  <a:gd name="connsiteX6" fmla="*/ 401915 w 1220052"/>
                  <a:gd name="connsiteY6" fmla="*/ 312762 h 1402624"/>
                  <a:gd name="connsiteX7" fmla="*/ 739373 w 1220052"/>
                  <a:gd name="connsiteY7" fmla="*/ 247448 h 1402624"/>
                  <a:gd name="connsiteX8" fmla="*/ 1197482 w 1220052"/>
                  <a:gd name="connsiteY8" fmla="*/ 14823 h 1402624"/>
                  <a:gd name="connsiteX9" fmla="*/ 1163915 w 1220052"/>
                  <a:gd name="connsiteY9" fmla="*/ 726414 h 1402624"/>
                  <a:gd name="connsiteX10" fmla="*/ 1143242 w 1220052"/>
                  <a:gd name="connsiteY10" fmla="*/ 1343031 h 1402624"/>
                  <a:gd name="connsiteX0" fmla="*/ 1175899 w 1220052"/>
                  <a:gd name="connsiteY0" fmla="*/ 1451888 h 1501286"/>
                  <a:gd name="connsiteX1" fmla="*/ 684943 w 1220052"/>
                  <a:gd name="connsiteY1" fmla="*/ 1140072 h 1501286"/>
                  <a:gd name="connsiteX2" fmla="*/ 408329 w 1220052"/>
                  <a:gd name="connsiteY2" fmla="*/ 1056483 h 1501286"/>
                  <a:gd name="connsiteX3" fmla="*/ 271282 w 1220052"/>
                  <a:gd name="connsiteY3" fmla="*/ 911475 h 1501286"/>
                  <a:gd name="connsiteX4" fmla="*/ 42686 w 1220052"/>
                  <a:gd name="connsiteY4" fmla="*/ 748186 h 1501286"/>
                  <a:gd name="connsiteX5" fmla="*/ 29779 w 1220052"/>
                  <a:gd name="connsiteY5" fmla="*/ 583494 h 1501286"/>
                  <a:gd name="connsiteX6" fmla="*/ 401915 w 1220052"/>
                  <a:gd name="connsiteY6" fmla="*/ 312762 h 1501286"/>
                  <a:gd name="connsiteX7" fmla="*/ 739373 w 1220052"/>
                  <a:gd name="connsiteY7" fmla="*/ 247448 h 1501286"/>
                  <a:gd name="connsiteX8" fmla="*/ 1197482 w 1220052"/>
                  <a:gd name="connsiteY8" fmla="*/ 14823 h 1501286"/>
                  <a:gd name="connsiteX9" fmla="*/ 1163915 w 1220052"/>
                  <a:gd name="connsiteY9" fmla="*/ 726414 h 1501286"/>
                  <a:gd name="connsiteX10" fmla="*/ 1175899 w 1220052"/>
                  <a:gd name="connsiteY10" fmla="*/ 1451888 h 1501286"/>
                  <a:gd name="connsiteX0" fmla="*/ 1175899 w 1226296"/>
                  <a:gd name="connsiteY0" fmla="*/ 1451888 h 1501286"/>
                  <a:gd name="connsiteX1" fmla="*/ 684943 w 1226296"/>
                  <a:gd name="connsiteY1" fmla="*/ 1140072 h 1501286"/>
                  <a:gd name="connsiteX2" fmla="*/ 408329 w 1226296"/>
                  <a:gd name="connsiteY2" fmla="*/ 1056483 h 1501286"/>
                  <a:gd name="connsiteX3" fmla="*/ 271282 w 1226296"/>
                  <a:gd name="connsiteY3" fmla="*/ 911475 h 1501286"/>
                  <a:gd name="connsiteX4" fmla="*/ 42686 w 1226296"/>
                  <a:gd name="connsiteY4" fmla="*/ 748186 h 1501286"/>
                  <a:gd name="connsiteX5" fmla="*/ 29779 w 1226296"/>
                  <a:gd name="connsiteY5" fmla="*/ 583494 h 1501286"/>
                  <a:gd name="connsiteX6" fmla="*/ 401915 w 1226296"/>
                  <a:gd name="connsiteY6" fmla="*/ 312762 h 1501286"/>
                  <a:gd name="connsiteX7" fmla="*/ 739373 w 1226296"/>
                  <a:gd name="connsiteY7" fmla="*/ 247448 h 1501286"/>
                  <a:gd name="connsiteX8" fmla="*/ 1197482 w 1226296"/>
                  <a:gd name="connsiteY8" fmla="*/ 14823 h 1501286"/>
                  <a:gd name="connsiteX9" fmla="*/ 1196572 w 1226296"/>
                  <a:gd name="connsiteY9" fmla="*/ 715528 h 1501286"/>
                  <a:gd name="connsiteX10" fmla="*/ 1175899 w 1226296"/>
                  <a:gd name="connsiteY10" fmla="*/ 1451888 h 1501286"/>
                  <a:gd name="connsiteX0" fmla="*/ 1278289 w 1328686"/>
                  <a:gd name="connsiteY0" fmla="*/ 1451888 h 1501286"/>
                  <a:gd name="connsiteX1" fmla="*/ 787333 w 1328686"/>
                  <a:gd name="connsiteY1" fmla="*/ 1140072 h 1501286"/>
                  <a:gd name="connsiteX2" fmla="*/ 510719 w 1328686"/>
                  <a:gd name="connsiteY2" fmla="*/ 1056483 h 1501286"/>
                  <a:gd name="connsiteX3" fmla="*/ 373672 w 1328686"/>
                  <a:gd name="connsiteY3" fmla="*/ 911475 h 1501286"/>
                  <a:gd name="connsiteX4" fmla="*/ 145076 w 1328686"/>
                  <a:gd name="connsiteY4" fmla="*/ 748186 h 1501286"/>
                  <a:gd name="connsiteX5" fmla="*/ 50 w 1328686"/>
                  <a:gd name="connsiteY5" fmla="*/ 672703 h 1501286"/>
                  <a:gd name="connsiteX6" fmla="*/ 132169 w 1328686"/>
                  <a:gd name="connsiteY6" fmla="*/ 583494 h 1501286"/>
                  <a:gd name="connsiteX7" fmla="*/ 504305 w 1328686"/>
                  <a:gd name="connsiteY7" fmla="*/ 312762 h 1501286"/>
                  <a:gd name="connsiteX8" fmla="*/ 841763 w 1328686"/>
                  <a:gd name="connsiteY8" fmla="*/ 247448 h 1501286"/>
                  <a:gd name="connsiteX9" fmla="*/ 1299872 w 1328686"/>
                  <a:gd name="connsiteY9" fmla="*/ 14823 h 1501286"/>
                  <a:gd name="connsiteX10" fmla="*/ 1298962 w 1328686"/>
                  <a:gd name="connsiteY10" fmla="*/ 715528 h 1501286"/>
                  <a:gd name="connsiteX11" fmla="*/ 1278289 w 1328686"/>
                  <a:gd name="connsiteY11" fmla="*/ 1451888 h 1501286"/>
                  <a:gd name="connsiteX0" fmla="*/ 1278289 w 1328686"/>
                  <a:gd name="connsiteY0" fmla="*/ 1451888 h 1501286"/>
                  <a:gd name="connsiteX1" fmla="*/ 787333 w 1328686"/>
                  <a:gd name="connsiteY1" fmla="*/ 1140072 h 1501286"/>
                  <a:gd name="connsiteX2" fmla="*/ 510719 w 1328686"/>
                  <a:gd name="connsiteY2" fmla="*/ 1056483 h 1501286"/>
                  <a:gd name="connsiteX3" fmla="*/ 373672 w 1328686"/>
                  <a:gd name="connsiteY3" fmla="*/ 911475 h 1501286"/>
                  <a:gd name="connsiteX4" fmla="*/ 101533 w 1328686"/>
                  <a:gd name="connsiteY4" fmla="*/ 878814 h 1501286"/>
                  <a:gd name="connsiteX5" fmla="*/ 50 w 1328686"/>
                  <a:gd name="connsiteY5" fmla="*/ 672703 h 1501286"/>
                  <a:gd name="connsiteX6" fmla="*/ 132169 w 1328686"/>
                  <a:gd name="connsiteY6" fmla="*/ 583494 h 1501286"/>
                  <a:gd name="connsiteX7" fmla="*/ 504305 w 1328686"/>
                  <a:gd name="connsiteY7" fmla="*/ 312762 h 1501286"/>
                  <a:gd name="connsiteX8" fmla="*/ 841763 w 1328686"/>
                  <a:gd name="connsiteY8" fmla="*/ 247448 h 1501286"/>
                  <a:gd name="connsiteX9" fmla="*/ 1299872 w 1328686"/>
                  <a:gd name="connsiteY9" fmla="*/ 14823 h 1501286"/>
                  <a:gd name="connsiteX10" fmla="*/ 1298962 w 1328686"/>
                  <a:gd name="connsiteY10" fmla="*/ 715528 h 1501286"/>
                  <a:gd name="connsiteX11" fmla="*/ 1278289 w 1328686"/>
                  <a:gd name="connsiteY11" fmla="*/ 1451888 h 1501286"/>
                  <a:gd name="connsiteX0" fmla="*/ 1278289 w 1328686"/>
                  <a:gd name="connsiteY0" fmla="*/ 1451888 h 1501286"/>
                  <a:gd name="connsiteX1" fmla="*/ 787333 w 1328686"/>
                  <a:gd name="connsiteY1" fmla="*/ 1140072 h 1501286"/>
                  <a:gd name="connsiteX2" fmla="*/ 510719 w 1328686"/>
                  <a:gd name="connsiteY2" fmla="*/ 1056483 h 1501286"/>
                  <a:gd name="connsiteX3" fmla="*/ 373672 w 1328686"/>
                  <a:gd name="connsiteY3" fmla="*/ 911475 h 1501286"/>
                  <a:gd name="connsiteX4" fmla="*/ 101533 w 1328686"/>
                  <a:gd name="connsiteY4" fmla="*/ 878814 h 1501286"/>
                  <a:gd name="connsiteX5" fmla="*/ 50 w 1328686"/>
                  <a:gd name="connsiteY5" fmla="*/ 672703 h 1501286"/>
                  <a:gd name="connsiteX6" fmla="*/ 132169 w 1328686"/>
                  <a:gd name="connsiteY6" fmla="*/ 485522 h 1501286"/>
                  <a:gd name="connsiteX7" fmla="*/ 504305 w 1328686"/>
                  <a:gd name="connsiteY7" fmla="*/ 312762 h 1501286"/>
                  <a:gd name="connsiteX8" fmla="*/ 841763 w 1328686"/>
                  <a:gd name="connsiteY8" fmla="*/ 247448 h 1501286"/>
                  <a:gd name="connsiteX9" fmla="*/ 1299872 w 1328686"/>
                  <a:gd name="connsiteY9" fmla="*/ 14823 h 1501286"/>
                  <a:gd name="connsiteX10" fmla="*/ 1298962 w 1328686"/>
                  <a:gd name="connsiteY10" fmla="*/ 715528 h 1501286"/>
                  <a:gd name="connsiteX11" fmla="*/ 1278289 w 1328686"/>
                  <a:gd name="connsiteY11" fmla="*/ 1451888 h 1501286"/>
                  <a:gd name="connsiteX0" fmla="*/ 1278289 w 1328686"/>
                  <a:gd name="connsiteY0" fmla="*/ 1451888 h 1510278"/>
                  <a:gd name="connsiteX1" fmla="*/ 776447 w 1328686"/>
                  <a:gd name="connsiteY1" fmla="*/ 1238043 h 1510278"/>
                  <a:gd name="connsiteX2" fmla="*/ 510719 w 1328686"/>
                  <a:gd name="connsiteY2" fmla="*/ 1056483 h 1510278"/>
                  <a:gd name="connsiteX3" fmla="*/ 373672 w 1328686"/>
                  <a:gd name="connsiteY3" fmla="*/ 911475 h 1510278"/>
                  <a:gd name="connsiteX4" fmla="*/ 101533 w 1328686"/>
                  <a:gd name="connsiteY4" fmla="*/ 878814 h 1510278"/>
                  <a:gd name="connsiteX5" fmla="*/ 50 w 1328686"/>
                  <a:gd name="connsiteY5" fmla="*/ 672703 h 1510278"/>
                  <a:gd name="connsiteX6" fmla="*/ 132169 w 1328686"/>
                  <a:gd name="connsiteY6" fmla="*/ 485522 h 1510278"/>
                  <a:gd name="connsiteX7" fmla="*/ 504305 w 1328686"/>
                  <a:gd name="connsiteY7" fmla="*/ 312762 h 1510278"/>
                  <a:gd name="connsiteX8" fmla="*/ 841763 w 1328686"/>
                  <a:gd name="connsiteY8" fmla="*/ 247448 h 1510278"/>
                  <a:gd name="connsiteX9" fmla="*/ 1299872 w 1328686"/>
                  <a:gd name="connsiteY9" fmla="*/ 14823 h 1510278"/>
                  <a:gd name="connsiteX10" fmla="*/ 1298962 w 1328686"/>
                  <a:gd name="connsiteY10" fmla="*/ 715528 h 1510278"/>
                  <a:gd name="connsiteX11" fmla="*/ 1278289 w 1328686"/>
                  <a:gd name="connsiteY11" fmla="*/ 1451888 h 1510278"/>
                  <a:gd name="connsiteX0" fmla="*/ 1278289 w 1328686"/>
                  <a:gd name="connsiteY0" fmla="*/ 1451888 h 1510278"/>
                  <a:gd name="connsiteX1" fmla="*/ 776447 w 1328686"/>
                  <a:gd name="connsiteY1" fmla="*/ 1238043 h 1510278"/>
                  <a:gd name="connsiteX2" fmla="*/ 510719 w 1328686"/>
                  <a:gd name="connsiteY2" fmla="*/ 1056483 h 1510278"/>
                  <a:gd name="connsiteX3" fmla="*/ 351900 w 1328686"/>
                  <a:gd name="connsiteY3" fmla="*/ 998561 h 1510278"/>
                  <a:gd name="connsiteX4" fmla="*/ 101533 w 1328686"/>
                  <a:gd name="connsiteY4" fmla="*/ 878814 h 1510278"/>
                  <a:gd name="connsiteX5" fmla="*/ 50 w 1328686"/>
                  <a:gd name="connsiteY5" fmla="*/ 672703 h 1510278"/>
                  <a:gd name="connsiteX6" fmla="*/ 132169 w 1328686"/>
                  <a:gd name="connsiteY6" fmla="*/ 485522 h 1510278"/>
                  <a:gd name="connsiteX7" fmla="*/ 504305 w 1328686"/>
                  <a:gd name="connsiteY7" fmla="*/ 312762 h 1510278"/>
                  <a:gd name="connsiteX8" fmla="*/ 841763 w 1328686"/>
                  <a:gd name="connsiteY8" fmla="*/ 247448 h 1510278"/>
                  <a:gd name="connsiteX9" fmla="*/ 1299872 w 1328686"/>
                  <a:gd name="connsiteY9" fmla="*/ 14823 h 1510278"/>
                  <a:gd name="connsiteX10" fmla="*/ 1298962 w 1328686"/>
                  <a:gd name="connsiteY10" fmla="*/ 715528 h 1510278"/>
                  <a:gd name="connsiteX11" fmla="*/ 1278289 w 1328686"/>
                  <a:gd name="connsiteY11" fmla="*/ 1451888 h 1510278"/>
                  <a:gd name="connsiteX0" fmla="*/ 1278289 w 1328686"/>
                  <a:gd name="connsiteY0" fmla="*/ 1456398 h 1514788"/>
                  <a:gd name="connsiteX1" fmla="*/ 776447 w 1328686"/>
                  <a:gd name="connsiteY1" fmla="*/ 1242553 h 1514788"/>
                  <a:gd name="connsiteX2" fmla="*/ 510719 w 1328686"/>
                  <a:gd name="connsiteY2" fmla="*/ 1060993 h 1514788"/>
                  <a:gd name="connsiteX3" fmla="*/ 351900 w 1328686"/>
                  <a:gd name="connsiteY3" fmla="*/ 1003071 h 1514788"/>
                  <a:gd name="connsiteX4" fmla="*/ 101533 w 1328686"/>
                  <a:gd name="connsiteY4" fmla="*/ 883324 h 1514788"/>
                  <a:gd name="connsiteX5" fmla="*/ 50 w 1328686"/>
                  <a:gd name="connsiteY5" fmla="*/ 677213 h 1514788"/>
                  <a:gd name="connsiteX6" fmla="*/ 132169 w 1328686"/>
                  <a:gd name="connsiteY6" fmla="*/ 490032 h 1514788"/>
                  <a:gd name="connsiteX7" fmla="*/ 504305 w 1328686"/>
                  <a:gd name="connsiteY7" fmla="*/ 317272 h 1514788"/>
                  <a:gd name="connsiteX8" fmla="*/ 824296 w 1328686"/>
                  <a:gd name="connsiteY8" fmla="*/ 175761 h 1514788"/>
                  <a:gd name="connsiteX9" fmla="*/ 1299872 w 1328686"/>
                  <a:gd name="connsiteY9" fmla="*/ 19333 h 1514788"/>
                  <a:gd name="connsiteX10" fmla="*/ 1298962 w 1328686"/>
                  <a:gd name="connsiteY10" fmla="*/ 720038 h 1514788"/>
                  <a:gd name="connsiteX11" fmla="*/ 1278289 w 1328686"/>
                  <a:gd name="connsiteY11" fmla="*/ 1456398 h 1514788"/>
                  <a:gd name="connsiteX0" fmla="*/ 1278289 w 1328686"/>
                  <a:gd name="connsiteY0" fmla="*/ 1456398 h 1514788"/>
                  <a:gd name="connsiteX1" fmla="*/ 776447 w 1328686"/>
                  <a:gd name="connsiteY1" fmla="*/ 1242553 h 1514788"/>
                  <a:gd name="connsiteX2" fmla="*/ 510719 w 1328686"/>
                  <a:gd name="connsiteY2" fmla="*/ 1060993 h 1514788"/>
                  <a:gd name="connsiteX3" fmla="*/ 351900 w 1328686"/>
                  <a:gd name="connsiteY3" fmla="*/ 1003071 h 1514788"/>
                  <a:gd name="connsiteX4" fmla="*/ 101533 w 1328686"/>
                  <a:gd name="connsiteY4" fmla="*/ 883324 h 1514788"/>
                  <a:gd name="connsiteX5" fmla="*/ 50 w 1328686"/>
                  <a:gd name="connsiteY5" fmla="*/ 677213 h 1514788"/>
                  <a:gd name="connsiteX6" fmla="*/ 132169 w 1328686"/>
                  <a:gd name="connsiteY6" fmla="*/ 490032 h 1514788"/>
                  <a:gd name="connsiteX7" fmla="*/ 504305 w 1328686"/>
                  <a:gd name="connsiteY7" fmla="*/ 197533 h 1514788"/>
                  <a:gd name="connsiteX8" fmla="*/ 824296 w 1328686"/>
                  <a:gd name="connsiteY8" fmla="*/ 175761 h 1514788"/>
                  <a:gd name="connsiteX9" fmla="*/ 1299872 w 1328686"/>
                  <a:gd name="connsiteY9" fmla="*/ 19333 h 1514788"/>
                  <a:gd name="connsiteX10" fmla="*/ 1298962 w 1328686"/>
                  <a:gd name="connsiteY10" fmla="*/ 720038 h 1514788"/>
                  <a:gd name="connsiteX11" fmla="*/ 1278289 w 1328686"/>
                  <a:gd name="connsiteY11" fmla="*/ 1456398 h 1514788"/>
                  <a:gd name="connsiteX0" fmla="*/ 1278289 w 1328686"/>
                  <a:gd name="connsiteY0" fmla="*/ 1456398 h 1514788"/>
                  <a:gd name="connsiteX1" fmla="*/ 776447 w 1328686"/>
                  <a:gd name="connsiteY1" fmla="*/ 1242553 h 1514788"/>
                  <a:gd name="connsiteX2" fmla="*/ 554384 w 1328686"/>
                  <a:gd name="connsiteY2" fmla="*/ 1224281 h 1514788"/>
                  <a:gd name="connsiteX3" fmla="*/ 351900 w 1328686"/>
                  <a:gd name="connsiteY3" fmla="*/ 1003071 h 1514788"/>
                  <a:gd name="connsiteX4" fmla="*/ 101533 w 1328686"/>
                  <a:gd name="connsiteY4" fmla="*/ 883324 h 1514788"/>
                  <a:gd name="connsiteX5" fmla="*/ 50 w 1328686"/>
                  <a:gd name="connsiteY5" fmla="*/ 677213 h 1514788"/>
                  <a:gd name="connsiteX6" fmla="*/ 132169 w 1328686"/>
                  <a:gd name="connsiteY6" fmla="*/ 490032 h 1514788"/>
                  <a:gd name="connsiteX7" fmla="*/ 504305 w 1328686"/>
                  <a:gd name="connsiteY7" fmla="*/ 197533 h 1514788"/>
                  <a:gd name="connsiteX8" fmla="*/ 824296 w 1328686"/>
                  <a:gd name="connsiteY8" fmla="*/ 175761 h 1514788"/>
                  <a:gd name="connsiteX9" fmla="*/ 1299872 w 1328686"/>
                  <a:gd name="connsiteY9" fmla="*/ 19333 h 1514788"/>
                  <a:gd name="connsiteX10" fmla="*/ 1298962 w 1328686"/>
                  <a:gd name="connsiteY10" fmla="*/ 720038 h 1514788"/>
                  <a:gd name="connsiteX11" fmla="*/ 1278289 w 1328686"/>
                  <a:gd name="connsiteY11" fmla="*/ 1456398 h 1514788"/>
                  <a:gd name="connsiteX0" fmla="*/ 1278289 w 1328686"/>
                  <a:gd name="connsiteY0" fmla="*/ 1456398 h 1535445"/>
                  <a:gd name="connsiteX1" fmla="*/ 863781 w 1328686"/>
                  <a:gd name="connsiteY1" fmla="*/ 1384071 h 1535445"/>
                  <a:gd name="connsiteX2" fmla="*/ 554384 w 1328686"/>
                  <a:gd name="connsiteY2" fmla="*/ 1224281 h 1535445"/>
                  <a:gd name="connsiteX3" fmla="*/ 351900 w 1328686"/>
                  <a:gd name="connsiteY3" fmla="*/ 1003071 h 1535445"/>
                  <a:gd name="connsiteX4" fmla="*/ 101533 w 1328686"/>
                  <a:gd name="connsiteY4" fmla="*/ 883324 h 1535445"/>
                  <a:gd name="connsiteX5" fmla="*/ 50 w 1328686"/>
                  <a:gd name="connsiteY5" fmla="*/ 677213 h 1535445"/>
                  <a:gd name="connsiteX6" fmla="*/ 132169 w 1328686"/>
                  <a:gd name="connsiteY6" fmla="*/ 490032 h 1535445"/>
                  <a:gd name="connsiteX7" fmla="*/ 504305 w 1328686"/>
                  <a:gd name="connsiteY7" fmla="*/ 197533 h 1535445"/>
                  <a:gd name="connsiteX8" fmla="*/ 824296 w 1328686"/>
                  <a:gd name="connsiteY8" fmla="*/ 175761 h 1535445"/>
                  <a:gd name="connsiteX9" fmla="*/ 1299872 w 1328686"/>
                  <a:gd name="connsiteY9" fmla="*/ 19333 h 1535445"/>
                  <a:gd name="connsiteX10" fmla="*/ 1298962 w 1328686"/>
                  <a:gd name="connsiteY10" fmla="*/ 720038 h 1535445"/>
                  <a:gd name="connsiteX11" fmla="*/ 1278289 w 1328686"/>
                  <a:gd name="connsiteY11" fmla="*/ 1456398 h 1535445"/>
                  <a:gd name="connsiteX0" fmla="*/ 1278289 w 1336857"/>
                  <a:gd name="connsiteY0" fmla="*/ 1456398 h 1535445"/>
                  <a:gd name="connsiteX1" fmla="*/ 863781 w 1336857"/>
                  <a:gd name="connsiteY1" fmla="*/ 1384071 h 1535445"/>
                  <a:gd name="connsiteX2" fmla="*/ 554384 w 1336857"/>
                  <a:gd name="connsiteY2" fmla="*/ 1224281 h 1535445"/>
                  <a:gd name="connsiteX3" fmla="*/ 351900 w 1336857"/>
                  <a:gd name="connsiteY3" fmla="*/ 1003071 h 1535445"/>
                  <a:gd name="connsiteX4" fmla="*/ 101533 w 1336857"/>
                  <a:gd name="connsiteY4" fmla="*/ 883324 h 1535445"/>
                  <a:gd name="connsiteX5" fmla="*/ 50 w 1336857"/>
                  <a:gd name="connsiteY5" fmla="*/ 677213 h 1535445"/>
                  <a:gd name="connsiteX6" fmla="*/ 132169 w 1336857"/>
                  <a:gd name="connsiteY6" fmla="*/ 490032 h 1535445"/>
                  <a:gd name="connsiteX7" fmla="*/ 504305 w 1336857"/>
                  <a:gd name="connsiteY7" fmla="*/ 197533 h 1535445"/>
                  <a:gd name="connsiteX8" fmla="*/ 824296 w 1336857"/>
                  <a:gd name="connsiteY8" fmla="*/ 175761 h 1535445"/>
                  <a:gd name="connsiteX9" fmla="*/ 1299872 w 1336857"/>
                  <a:gd name="connsiteY9" fmla="*/ 19333 h 1535445"/>
                  <a:gd name="connsiteX10" fmla="*/ 1325162 w 1336857"/>
                  <a:gd name="connsiteY10" fmla="*/ 720038 h 1535445"/>
                  <a:gd name="connsiteX11" fmla="*/ 1278289 w 1336857"/>
                  <a:gd name="connsiteY11" fmla="*/ 1456398 h 1535445"/>
                  <a:gd name="connsiteX0" fmla="*/ 1295757 w 1340617"/>
                  <a:gd name="connsiteY0" fmla="*/ 1489058 h 1562164"/>
                  <a:gd name="connsiteX1" fmla="*/ 863781 w 1340617"/>
                  <a:gd name="connsiteY1" fmla="*/ 1384071 h 1562164"/>
                  <a:gd name="connsiteX2" fmla="*/ 554384 w 1340617"/>
                  <a:gd name="connsiteY2" fmla="*/ 1224281 h 1562164"/>
                  <a:gd name="connsiteX3" fmla="*/ 351900 w 1340617"/>
                  <a:gd name="connsiteY3" fmla="*/ 1003071 h 1562164"/>
                  <a:gd name="connsiteX4" fmla="*/ 101533 w 1340617"/>
                  <a:gd name="connsiteY4" fmla="*/ 883324 h 1562164"/>
                  <a:gd name="connsiteX5" fmla="*/ 50 w 1340617"/>
                  <a:gd name="connsiteY5" fmla="*/ 677213 h 1562164"/>
                  <a:gd name="connsiteX6" fmla="*/ 132169 w 1340617"/>
                  <a:gd name="connsiteY6" fmla="*/ 490032 h 1562164"/>
                  <a:gd name="connsiteX7" fmla="*/ 504305 w 1340617"/>
                  <a:gd name="connsiteY7" fmla="*/ 197533 h 1562164"/>
                  <a:gd name="connsiteX8" fmla="*/ 824296 w 1340617"/>
                  <a:gd name="connsiteY8" fmla="*/ 175761 h 1562164"/>
                  <a:gd name="connsiteX9" fmla="*/ 1299872 w 1340617"/>
                  <a:gd name="connsiteY9" fmla="*/ 19333 h 1562164"/>
                  <a:gd name="connsiteX10" fmla="*/ 1325162 w 1340617"/>
                  <a:gd name="connsiteY10" fmla="*/ 720038 h 1562164"/>
                  <a:gd name="connsiteX11" fmla="*/ 1295757 w 1340617"/>
                  <a:gd name="connsiteY11" fmla="*/ 1489058 h 1562164"/>
                  <a:gd name="connsiteX0" fmla="*/ 1295757 w 1354886"/>
                  <a:gd name="connsiteY0" fmla="*/ 1550373 h 1623479"/>
                  <a:gd name="connsiteX1" fmla="*/ 863781 w 1354886"/>
                  <a:gd name="connsiteY1" fmla="*/ 1445386 h 1623479"/>
                  <a:gd name="connsiteX2" fmla="*/ 554384 w 1354886"/>
                  <a:gd name="connsiteY2" fmla="*/ 1285596 h 1623479"/>
                  <a:gd name="connsiteX3" fmla="*/ 351900 w 1354886"/>
                  <a:gd name="connsiteY3" fmla="*/ 1064386 h 1623479"/>
                  <a:gd name="connsiteX4" fmla="*/ 101533 w 1354886"/>
                  <a:gd name="connsiteY4" fmla="*/ 944639 h 1623479"/>
                  <a:gd name="connsiteX5" fmla="*/ 50 w 1354886"/>
                  <a:gd name="connsiteY5" fmla="*/ 738528 h 1623479"/>
                  <a:gd name="connsiteX6" fmla="*/ 132169 w 1354886"/>
                  <a:gd name="connsiteY6" fmla="*/ 551347 h 1623479"/>
                  <a:gd name="connsiteX7" fmla="*/ 504305 w 1354886"/>
                  <a:gd name="connsiteY7" fmla="*/ 258848 h 1623479"/>
                  <a:gd name="connsiteX8" fmla="*/ 824296 w 1354886"/>
                  <a:gd name="connsiteY8" fmla="*/ 237076 h 1623479"/>
                  <a:gd name="connsiteX9" fmla="*/ 1326071 w 1354886"/>
                  <a:gd name="connsiteY9" fmla="*/ 15336 h 1623479"/>
                  <a:gd name="connsiteX10" fmla="*/ 1325162 w 1354886"/>
                  <a:gd name="connsiteY10" fmla="*/ 781353 h 1623479"/>
                  <a:gd name="connsiteX11" fmla="*/ 1295757 w 1354886"/>
                  <a:gd name="connsiteY11" fmla="*/ 1550373 h 1623479"/>
                  <a:gd name="connsiteX0" fmla="*/ 1295757 w 1360727"/>
                  <a:gd name="connsiteY0" fmla="*/ 1550373 h 1623479"/>
                  <a:gd name="connsiteX1" fmla="*/ 863781 w 1360727"/>
                  <a:gd name="connsiteY1" fmla="*/ 1445386 h 1623479"/>
                  <a:gd name="connsiteX2" fmla="*/ 554384 w 1360727"/>
                  <a:gd name="connsiteY2" fmla="*/ 1285596 h 1623479"/>
                  <a:gd name="connsiteX3" fmla="*/ 351900 w 1360727"/>
                  <a:gd name="connsiteY3" fmla="*/ 1064386 h 1623479"/>
                  <a:gd name="connsiteX4" fmla="*/ 101533 w 1360727"/>
                  <a:gd name="connsiteY4" fmla="*/ 944639 h 1623479"/>
                  <a:gd name="connsiteX5" fmla="*/ 50 w 1360727"/>
                  <a:gd name="connsiteY5" fmla="*/ 738528 h 1623479"/>
                  <a:gd name="connsiteX6" fmla="*/ 132169 w 1360727"/>
                  <a:gd name="connsiteY6" fmla="*/ 551347 h 1623479"/>
                  <a:gd name="connsiteX7" fmla="*/ 504305 w 1360727"/>
                  <a:gd name="connsiteY7" fmla="*/ 258848 h 1623479"/>
                  <a:gd name="connsiteX8" fmla="*/ 824296 w 1360727"/>
                  <a:gd name="connsiteY8" fmla="*/ 237076 h 1623479"/>
                  <a:gd name="connsiteX9" fmla="*/ 1326071 w 1360727"/>
                  <a:gd name="connsiteY9" fmla="*/ 15336 h 1623479"/>
                  <a:gd name="connsiteX10" fmla="*/ 1325162 w 1360727"/>
                  <a:gd name="connsiteY10" fmla="*/ 781353 h 1623479"/>
                  <a:gd name="connsiteX11" fmla="*/ 1360326 w 1360727"/>
                  <a:gd name="connsiteY11" fmla="*/ 1500734 h 1623479"/>
                  <a:gd name="connsiteX12" fmla="*/ 1295757 w 1360727"/>
                  <a:gd name="connsiteY12" fmla="*/ 1550373 h 1623479"/>
                  <a:gd name="connsiteX0" fmla="*/ 1295757 w 1373807"/>
                  <a:gd name="connsiteY0" fmla="*/ 1550373 h 1623479"/>
                  <a:gd name="connsiteX1" fmla="*/ 863781 w 1373807"/>
                  <a:gd name="connsiteY1" fmla="*/ 1445386 h 1623479"/>
                  <a:gd name="connsiteX2" fmla="*/ 554384 w 1373807"/>
                  <a:gd name="connsiteY2" fmla="*/ 1285596 h 1623479"/>
                  <a:gd name="connsiteX3" fmla="*/ 351900 w 1373807"/>
                  <a:gd name="connsiteY3" fmla="*/ 1064386 h 1623479"/>
                  <a:gd name="connsiteX4" fmla="*/ 101533 w 1373807"/>
                  <a:gd name="connsiteY4" fmla="*/ 944639 h 1623479"/>
                  <a:gd name="connsiteX5" fmla="*/ 50 w 1373807"/>
                  <a:gd name="connsiteY5" fmla="*/ 738528 h 1623479"/>
                  <a:gd name="connsiteX6" fmla="*/ 132169 w 1373807"/>
                  <a:gd name="connsiteY6" fmla="*/ 551347 h 1623479"/>
                  <a:gd name="connsiteX7" fmla="*/ 504305 w 1373807"/>
                  <a:gd name="connsiteY7" fmla="*/ 258848 h 1623479"/>
                  <a:gd name="connsiteX8" fmla="*/ 824296 w 1373807"/>
                  <a:gd name="connsiteY8" fmla="*/ 237076 h 1623479"/>
                  <a:gd name="connsiteX9" fmla="*/ 1326071 w 1373807"/>
                  <a:gd name="connsiteY9" fmla="*/ 15336 h 1623479"/>
                  <a:gd name="connsiteX10" fmla="*/ 1368828 w 1373807"/>
                  <a:gd name="connsiteY10" fmla="*/ 781356 h 1623479"/>
                  <a:gd name="connsiteX11" fmla="*/ 1360326 w 1373807"/>
                  <a:gd name="connsiteY11" fmla="*/ 1500734 h 1623479"/>
                  <a:gd name="connsiteX12" fmla="*/ 1295757 w 1373807"/>
                  <a:gd name="connsiteY12" fmla="*/ 1550373 h 1623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73807" h="1623479">
                    <a:moveTo>
                      <a:pt x="1295757" y="1550373"/>
                    </a:moveTo>
                    <a:cubicBezTo>
                      <a:pt x="1226662" y="1754244"/>
                      <a:pt x="991710" y="1469558"/>
                      <a:pt x="863781" y="1445386"/>
                    </a:cubicBezTo>
                    <a:cubicBezTo>
                      <a:pt x="735853" y="1421214"/>
                      <a:pt x="639697" y="1349096"/>
                      <a:pt x="554384" y="1285596"/>
                    </a:cubicBezTo>
                    <a:cubicBezTo>
                      <a:pt x="469071" y="1222096"/>
                      <a:pt x="405583" y="1126654"/>
                      <a:pt x="351900" y="1064386"/>
                    </a:cubicBezTo>
                    <a:cubicBezTo>
                      <a:pt x="298217" y="1002118"/>
                      <a:pt x="147475" y="984434"/>
                      <a:pt x="101533" y="944639"/>
                    </a:cubicBezTo>
                    <a:cubicBezTo>
                      <a:pt x="55591" y="904844"/>
                      <a:pt x="2201" y="765977"/>
                      <a:pt x="50" y="738528"/>
                    </a:cubicBezTo>
                    <a:cubicBezTo>
                      <a:pt x="-2101" y="711079"/>
                      <a:pt x="64455" y="611337"/>
                      <a:pt x="132169" y="551347"/>
                    </a:cubicBezTo>
                    <a:cubicBezTo>
                      <a:pt x="199883" y="491357"/>
                      <a:pt x="366083" y="311227"/>
                      <a:pt x="504305" y="258848"/>
                    </a:cubicBezTo>
                    <a:cubicBezTo>
                      <a:pt x="642527" y="206469"/>
                      <a:pt x="693515" y="283104"/>
                      <a:pt x="824296" y="237076"/>
                    </a:cubicBezTo>
                    <a:cubicBezTo>
                      <a:pt x="955077" y="191048"/>
                      <a:pt x="1258943" y="-64492"/>
                      <a:pt x="1326071" y="15336"/>
                    </a:cubicBezTo>
                    <a:cubicBezTo>
                      <a:pt x="1393200" y="95164"/>
                      <a:pt x="1370397" y="533790"/>
                      <a:pt x="1368828" y="781356"/>
                    </a:cubicBezTo>
                    <a:cubicBezTo>
                      <a:pt x="1367259" y="1028922"/>
                      <a:pt x="1365227" y="1372564"/>
                      <a:pt x="1360326" y="1500734"/>
                    </a:cubicBezTo>
                    <a:cubicBezTo>
                      <a:pt x="1355425" y="1628904"/>
                      <a:pt x="1371237" y="1559598"/>
                      <a:pt x="1295757" y="1550373"/>
                    </a:cubicBezTo>
                    <a:close/>
                  </a:path>
                </a:pathLst>
              </a:custGeom>
              <a:solidFill>
                <a:srgbClr val="99CCFF"/>
              </a:solidFill>
              <a:ln>
                <a:solidFill>
                  <a:srgbClr val="99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051720" y="2708920"/>
              <a:ext cx="52835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I                II              III            IV</a:t>
              </a:r>
              <a:endParaRPr lang="ru-RU" sz="3200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79512" y="260648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а)Наибольшая глубина Северного Ледовитого океана 5 км 527м. Яванский жёлоб в Индийском океане на 2 км 202 м глубже. На сколько глубже Яванского жёлоба Марианская впадина (11 км 022 м), расположенная в Тихом океане?</a:t>
            </a:r>
          </a:p>
          <a:p>
            <a:endParaRPr lang="ru-RU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62406" y="205834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б) Наибольшая глубина Атлантического океана на 2280 м меньше, чем  Тихого океана. Какой океан глубже: Атлантический или Индийский?</a:t>
            </a:r>
            <a:endParaRPr lang="ru-RU" sz="2400" b="1" dirty="0"/>
          </a:p>
        </p:txBody>
      </p:sp>
      <p:pic>
        <p:nvPicPr>
          <p:cNvPr id="5122" name="Picture 2" descr="C:\Users\Sveta\Pictures\рамка розов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-69850"/>
            <a:ext cx="9290050" cy="699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911101" cy="73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789040"/>
            <a:ext cx="1008112" cy="79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581128"/>
            <a:ext cx="882918" cy="113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5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veta\Pictures\рамка розов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-69850"/>
            <a:ext cx="9290050" cy="699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800" y="404664"/>
            <a:ext cx="3581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Рефлексия </a:t>
            </a:r>
            <a:endParaRPr lang="ru-RU" sz="5400" b="1" cap="none" spc="0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картинки\1\картинки\3зелё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1916832"/>
            <a:ext cx="1593106" cy="27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\1\картинки\2желт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2996952"/>
            <a:ext cx="1584176" cy="2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\1\картинки\1красны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3933056"/>
            <a:ext cx="1542728" cy="26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1628800"/>
            <a:ext cx="5605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Мне всё понятно. Я научился выполнять</a:t>
            </a:r>
          </a:p>
          <a:p>
            <a:r>
              <a:rPr lang="ru-RU" sz="2400" b="1" dirty="0" smtClean="0"/>
              <a:t> действия с именованными числами.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2924944"/>
            <a:ext cx="6055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Мне не все понятно. Надо потренироваться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3717032"/>
            <a:ext cx="5393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Я не понял(а) как выполнять действия </a:t>
            </a:r>
          </a:p>
          <a:p>
            <a:r>
              <a:rPr lang="ru-RU" sz="2400" b="1" dirty="0" smtClean="0"/>
              <a:t>с именованными числами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150516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443</Words>
  <Application>Microsoft Office PowerPoint</Application>
  <PresentationFormat>Экран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Sveta</cp:lastModifiedBy>
  <cp:revision>26</cp:revision>
  <dcterms:created xsi:type="dcterms:W3CDTF">2018-10-13T15:08:57Z</dcterms:created>
  <dcterms:modified xsi:type="dcterms:W3CDTF">2020-10-03T14:43:52Z</dcterms:modified>
</cp:coreProperties>
</file>