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47E06-504A-4727-A9F8-54A24868A281}" type="datetimeFigureOut">
              <a:rPr lang="ru-RU" smtClean="0"/>
              <a:t>пн 07.09.20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031A-4729-4A58-832C-F98AC01589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507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47E06-504A-4727-A9F8-54A24868A281}" type="datetimeFigureOut">
              <a:rPr lang="ru-RU" smtClean="0"/>
              <a:t>пн 07.09.20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031A-4729-4A58-832C-F98AC01589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448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47E06-504A-4727-A9F8-54A24868A281}" type="datetimeFigureOut">
              <a:rPr lang="ru-RU" smtClean="0"/>
              <a:t>пн 07.09.20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031A-4729-4A58-832C-F98AC01589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7455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47E06-504A-4727-A9F8-54A24868A281}" type="datetimeFigureOut">
              <a:rPr lang="ru-RU" smtClean="0"/>
              <a:t>пн 07.09.20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031A-4729-4A58-832C-F98AC01589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318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47E06-504A-4727-A9F8-54A24868A281}" type="datetimeFigureOut">
              <a:rPr lang="ru-RU" smtClean="0"/>
              <a:t>пн 07.09.20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031A-4729-4A58-832C-F98AC01589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091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47E06-504A-4727-A9F8-54A24868A281}" type="datetimeFigureOut">
              <a:rPr lang="ru-RU" smtClean="0"/>
              <a:t>пн 07.09.20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031A-4729-4A58-832C-F98AC01589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3221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47E06-504A-4727-A9F8-54A24868A281}" type="datetimeFigureOut">
              <a:rPr lang="ru-RU" smtClean="0"/>
              <a:t>пн 07.09.20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031A-4729-4A58-832C-F98AC01589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8243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47E06-504A-4727-A9F8-54A24868A281}" type="datetimeFigureOut">
              <a:rPr lang="ru-RU" smtClean="0"/>
              <a:t>пн 07.09.20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031A-4729-4A58-832C-F98AC01589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8583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47E06-504A-4727-A9F8-54A24868A281}" type="datetimeFigureOut">
              <a:rPr lang="ru-RU" smtClean="0"/>
              <a:t>пн 07.09.20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031A-4729-4A58-832C-F98AC01589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9393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47E06-504A-4727-A9F8-54A24868A281}" type="datetimeFigureOut">
              <a:rPr lang="ru-RU" smtClean="0"/>
              <a:t>пн 07.09.20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031A-4729-4A58-832C-F98AC01589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338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47E06-504A-4727-A9F8-54A24868A281}" type="datetimeFigureOut">
              <a:rPr lang="ru-RU" smtClean="0"/>
              <a:t>пн 07.09.20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031A-4729-4A58-832C-F98AC01589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536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47E06-504A-4727-A9F8-54A24868A281}" type="datetimeFigureOut">
              <a:rPr lang="ru-RU" smtClean="0"/>
              <a:t>пн 07.09.20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0031A-4729-4A58-832C-F98AC01589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47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12959"/>
          <a:stretch/>
        </p:blipFill>
        <p:spPr>
          <a:xfrm>
            <a:off x="-87664" y="0"/>
            <a:ext cx="12279664" cy="6951899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45673" y="2648068"/>
            <a:ext cx="9144000" cy="165576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Образы помещиков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Виртуальная экскурсия (по поэме Н.В. Гоголя «Мёртвые души»).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2687782" y="4632326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 smtClean="0">
                <a:solidFill>
                  <a:schemeClr val="bg1"/>
                </a:solidFill>
              </a:rPr>
              <a:t>Исакова Наталья Николаевна, 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учитель МКОУ СОШ № 24 </a:t>
            </a:r>
            <a:r>
              <a:rPr lang="ru-RU" sz="3200" b="1" dirty="0" err="1" smtClean="0">
                <a:solidFill>
                  <a:schemeClr val="bg1"/>
                </a:solidFill>
              </a:rPr>
              <a:t>р.п</a:t>
            </a:r>
            <a:r>
              <a:rPr lang="ru-RU" sz="3200" b="1" dirty="0" smtClean="0">
                <a:solidFill>
                  <a:schemeClr val="bg1"/>
                </a:solidFill>
              </a:rPr>
              <a:t>. Юрты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33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24292"/>
          <a:stretch/>
        </p:blipFill>
        <p:spPr>
          <a:xfrm>
            <a:off x="0" y="13854"/>
            <a:ext cx="12192000" cy="684414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78156" y="0"/>
            <a:ext cx="35369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Собакевич</a:t>
            </a:r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4355" t="3031" r="5010" b="4041"/>
          <a:stretch/>
        </p:blipFill>
        <p:spPr>
          <a:xfrm>
            <a:off x="152401" y="138545"/>
            <a:ext cx="3408218" cy="50425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7527" y="1081087"/>
            <a:ext cx="6248400" cy="391826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69672" y="5270317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/>
              <a:t>«Он был похож на средней величины медведя…Кулак! Да ещё и бестия в придачу»</a:t>
            </a:r>
          </a:p>
        </p:txBody>
      </p:sp>
    </p:spTree>
    <p:extLst>
      <p:ext uri="{BB962C8B-B14F-4D97-AF65-F5344CB8AC3E}">
        <p14:creationId xmlns:p14="http://schemas.microsoft.com/office/powerpoint/2010/main" val="27605671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26133"/>
          <a:stretch/>
        </p:blipFill>
        <p:spPr>
          <a:xfrm>
            <a:off x="-1" y="-69274"/>
            <a:ext cx="12192001" cy="692727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46075" y="-69274"/>
            <a:ext cx="87769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Дома и деревня Собакевича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902" y="983673"/>
            <a:ext cx="5000625" cy="2625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0784" y="841234"/>
            <a:ext cx="4961868" cy="26046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0784" y="3771759"/>
            <a:ext cx="4797532" cy="287467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68902" y="373829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На конюшни, сараи и кухни были употреблены брёвна, определённые на вековое стояние. Деревенские избы мужиков срублены были на диво: … всё было пригнано плотно и как следует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68902" y="497497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Стол, кресла, стулья – всё было самого тяжёлого свойства, - словом, каждый предмет, каждый стул, казалось, говорил: «И я тоже Собакевич!»</a:t>
            </a:r>
          </a:p>
        </p:txBody>
      </p:sp>
    </p:spTree>
    <p:extLst>
      <p:ext uri="{BB962C8B-B14F-4D97-AF65-F5344CB8AC3E}">
        <p14:creationId xmlns:p14="http://schemas.microsoft.com/office/powerpoint/2010/main" val="34962073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25152"/>
          <a:stretch/>
        </p:blipFill>
        <p:spPr>
          <a:xfrm>
            <a:off x="0" y="13854"/>
            <a:ext cx="12192000" cy="684414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45371" y="-122228"/>
            <a:ext cx="32976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Плюшкин</a:t>
            </a:r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1" y="124689"/>
            <a:ext cx="3947508" cy="54448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8436" y="124689"/>
            <a:ext cx="4488250" cy="563231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176110" y="2215818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b="1" dirty="0"/>
              <a:t>«Прореха на человечестве»</a:t>
            </a:r>
          </a:p>
          <a:p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23007481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27966"/>
          <a:stretch/>
        </p:blipFill>
        <p:spPr>
          <a:xfrm>
            <a:off x="-1" y="0"/>
            <a:ext cx="12192001" cy="687185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77971" y="-136084"/>
            <a:ext cx="81962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Дом и деревня Плюшкина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148" y="923330"/>
            <a:ext cx="4408343" cy="30271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4640" y="923330"/>
            <a:ext cx="5799999" cy="29396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t="-1" b="20374"/>
          <a:stretch/>
        </p:blipFill>
        <p:spPr>
          <a:xfrm>
            <a:off x="6677892" y="3950295"/>
            <a:ext cx="4215678" cy="283422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71055" y="4485640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/>
              <a:t>Дом показался теперь ещё печальней. Зелёная плесень уже покрыла ветхое дерево на ограде и воротах. Толпа строений… наполняла двор… и всё глядело ныне пасмурно</a:t>
            </a:r>
          </a:p>
        </p:txBody>
      </p:sp>
    </p:spTree>
    <p:extLst>
      <p:ext uri="{BB962C8B-B14F-4D97-AF65-F5344CB8AC3E}">
        <p14:creationId xmlns:p14="http://schemas.microsoft.com/office/powerpoint/2010/main" val="307326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-113" t="16679" r="113" b="-16678"/>
          <a:stretch/>
        </p:blipFill>
        <p:spPr>
          <a:xfrm>
            <a:off x="0" y="0"/>
            <a:ext cx="12192000" cy="91368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83428" y="-2483429"/>
            <a:ext cx="7335982" cy="123028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764" y="527857"/>
            <a:ext cx="9504218" cy="570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7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-114" b="25851"/>
          <a:stretch/>
        </p:blipFill>
        <p:spPr>
          <a:xfrm>
            <a:off x="0" y="0"/>
            <a:ext cx="12205855" cy="685800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idx="4294967295"/>
          </p:nvPr>
        </p:nvSpPr>
        <p:spPr>
          <a:xfrm>
            <a:off x="526473" y="1108364"/>
            <a:ext cx="4904508" cy="4925868"/>
          </a:xfrm>
        </p:spPr>
        <p:txBody>
          <a:bodyPr/>
          <a:lstStyle/>
          <a:p>
            <a:pPr marL="0" lvl="0" indent="0">
              <a:buNone/>
            </a:pPr>
            <a:r>
              <a:rPr lang="ru-RU" sz="3600" b="1" dirty="0">
                <a:solidFill>
                  <a:schemeClr val="bg1"/>
                </a:solidFill>
              </a:rPr>
              <a:t>«Один за другим следуют у меня герои, один пошлее другого»</a:t>
            </a:r>
            <a:br>
              <a:rPr lang="ru-RU" sz="3600" b="1" dirty="0">
                <a:solidFill>
                  <a:schemeClr val="bg1"/>
                </a:solidFill>
              </a:rPr>
            </a:br>
            <a:r>
              <a:rPr lang="ru-RU" sz="3600" b="1" dirty="0">
                <a:solidFill>
                  <a:schemeClr val="bg1"/>
                </a:solidFill>
              </a:rPr>
              <a:t/>
            </a:r>
            <a:br>
              <a:rPr lang="ru-RU" sz="3600" b="1" dirty="0">
                <a:solidFill>
                  <a:schemeClr val="bg1"/>
                </a:solidFill>
              </a:rPr>
            </a:br>
            <a:r>
              <a:rPr lang="ru-RU" sz="3600" b="1" dirty="0" err="1">
                <a:solidFill>
                  <a:schemeClr val="bg1"/>
                </a:solidFill>
              </a:rPr>
              <a:t>Н.В.Гоголь</a:t>
            </a:r>
            <a:endParaRPr lang="ru-RU" sz="3600" b="1" dirty="0">
              <a:solidFill>
                <a:schemeClr val="bg1"/>
              </a:solidFill>
            </a:endParaRPr>
          </a:p>
          <a:p>
            <a:endParaRPr lang="ru-RU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4944" y="190500"/>
            <a:ext cx="6567055" cy="608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01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411" y="2751"/>
            <a:ext cx="12430821" cy="68524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b="22412"/>
          <a:stretch/>
        </p:blipFill>
        <p:spPr>
          <a:xfrm>
            <a:off x="1604529" y="516870"/>
            <a:ext cx="1864119" cy="220393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04529" y="2720800"/>
            <a:ext cx="1875376" cy="4849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Манилов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8594" y="516870"/>
            <a:ext cx="1697507" cy="220393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364182" y="2720800"/>
            <a:ext cx="1690254" cy="4849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Коробочка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4520" y="516870"/>
            <a:ext cx="2265916" cy="220393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064520" y="2720800"/>
            <a:ext cx="2265916" cy="4849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chemeClr val="tx1"/>
                </a:solidFill>
              </a:rPr>
              <a:t>Ноздрёв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8594" y="3709770"/>
            <a:ext cx="1697507" cy="226334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364182" y="5966297"/>
            <a:ext cx="1705842" cy="4465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Плюшкин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4520" y="3709770"/>
            <a:ext cx="1889224" cy="225605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7064520" y="5966297"/>
            <a:ext cx="1871662" cy="4465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Собакевич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" name="Выгнутая вверх стрелка 13"/>
          <p:cNvSpPr/>
          <p:nvPr/>
        </p:nvSpPr>
        <p:spPr>
          <a:xfrm>
            <a:off x="2651193" y="73524"/>
            <a:ext cx="2421986" cy="563785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0725" y="73524"/>
            <a:ext cx="2408129" cy="58526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6036591">
            <a:off x="8234852" y="3133689"/>
            <a:ext cx="2408129" cy="58526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4880888">
            <a:off x="6184681" y="5362436"/>
            <a:ext cx="1024217" cy="2481287"/>
          </a:xfrm>
          <a:prstGeom prst="rect">
            <a:avLst/>
          </a:prstGeom>
        </p:spPr>
      </p:pic>
      <p:sp>
        <p:nvSpPr>
          <p:cNvPr id="19" name="Управляющая кнопка: справка 18">
            <a:hlinkClick r:id="" action="ppaction://noaction" highlightClick="1"/>
          </p:cNvPr>
          <p:cNvSpPr/>
          <p:nvPr/>
        </p:nvSpPr>
        <p:spPr>
          <a:xfrm>
            <a:off x="1799678" y="3709769"/>
            <a:ext cx="1530497" cy="2703109"/>
          </a:xfrm>
          <a:prstGeom prst="actionButtonHelp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51193" y="5957123"/>
            <a:ext cx="2615411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8819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0" grpId="0" animBg="1"/>
      <p:bldP spid="13" grpId="0" animBg="1"/>
      <p:bldP spid="14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30462"/>
          <a:stretch/>
        </p:blipFill>
        <p:spPr>
          <a:xfrm>
            <a:off x="0" y="0"/>
            <a:ext cx="12192000" cy="684414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133759" y="103865"/>
            <a:ext cx="29738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Манилов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75" y="198428"/>
            <a:ext cx="3850609" cy="52433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8837" y="5500816"/>
            <a:ext cx="33815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Бесплодный мечтатель </a:t>
            </a:r>
          </a:p>
          <a:p>
            <a:r>
              <a:rPr lang="ru-RU" sz="2400" b="1" dirty="0"/>
              <a:t> </a:t>
            </a:r>
            <a:r>
              <a:rPr lang="ru-RU" sz="2400" b="1" dirty="0" smtClean="0"/>
              <a:t>          и фантазёр </a:t>
            </a:r>
            <a:endParaRPr lang="ru-RU" sz="2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9998" y="198428"/>
            <a:ext cx="4830041" cy="613338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276176" y="1131059"/>
            <a:ext cx="296395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Сущность характера </a:t>
            </a:r>
            <a:endParaRPr lang="ru-RU" sz="2400" b="1" dirty="0" smtClean="0"/>
          </a:p>
          <a:p>
            <a:r>
              <a:rPr lang="ru-RU" sz="2400" b="1" dirty="0" smtClean="0"/>
              <a:t>Манилова – </a:t>
            </a:r>
          </a:p>
          <a:p>
            <a:r>
              <a:rPr lang="ru-RU" sz="2400" b="1" dirty="0" smtClean="0"/>
              <a:t>Совершенная</a:t>
            </a:r>
          </a:p>
          <a:p>
            <a:r>
              <a:rPr lang="ru-RU" sz="2400" b="1" dirty="0" smtClean="0"/>
              <a:t> </a:t>
            </a:r>
            <a:r>
              <a:rPr lang="ru-RU" sz="2400" b="1" dirty="0"/>
              <a:t>праздность.</a:t>
            </a:r>
          </a:p>
        </p:txBody>
      </p:sp>
    </p:spTree>
    <p:extLst>
      <p:ext uri="{BB962C8B-B14F-4D97-AF65-F5344CB8AC3E}">
        <p14:creationId xmlns:p14="http://schemas.microsoft.com/office/powerpoint/2010/main" val="16020112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14730"/>
          <a:stretch/>
        </p:blipFill>
        <p:spPr>
          <a:xfrm>
            <a:off x="0" y="0"/>
            <a:ext cx="12192000" cy="68441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610" y="133620"/>
            <a:ext cx="10510852" cy="533846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87251" y="0"/>
            <a:ext cx="80295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Дом и деревня Манилова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87782" y="5834951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/>
              <a:t>Дом господский стоял одиночкой на юру, то есть на возвышении, открытом всем ветрам</a:t>
            </a:r>
          </a:p>
        </p:txBody>
      </p:sp>
    </p:spTree>
    <p:extLst>
      <p:ext uri="{BB962C8B-B14F-4D97-AF65-F5344CB8AC3E}">
        <p14:creationId xmlns:p14="http://schemas.microsoft.com/office/powerpoint/2010/main" val="8759720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 b="11252"/>
          <a:stretch/>
        </p:blipFill>
        <p:spPr>
          <a:xfrm>
            <a:off x="-1" y="0"/>
            <a:ext cx="12288983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35359" y="0"/>
            <a:ext cx="34345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Коробочка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073" y="1013384"/>
            <a:ext cx="6447136" cy="31429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2292" y="200891"/>
            <a:ext cx="4400116" cy="64886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74073" y="4908137"/>
            <a:ext cx="67102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/>
              <a:t>«Дубинноголовая» помещица Коробочка</a:t>
            </a:r>
          </a:p>
        </p:txBody>
      </p:sp>
    </p:spTree>
    <p:extLst>
      <p:ext uri="{BB962C8B-B14F-4D97-AF65-F5344CB8AC3E}">
        <p14:creationId xmlns:p14="http://schemas.microsoft.com/office/powerpoint/2010/main" val="37949271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 b="15973"/>
          <a:stretch/>
        </p:blipFill>
        <p:spPr>
          <a:xfrm>
            <a:off x="0" y="-1"/>
            <a:ext cx="12191999" cy="68995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8945" y="174645"/>
            <a:ext cx="4892267" cy="317997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497" y="0"/>
            <a:ext cx="684514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Дом и деревня Коробочки </a:t>
            </a:r>
            <a:endParaRPr lang="ru-RU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13" y="3657601"/>
            <a:ext cx="11948699" cy="306185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35527" y="941466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/>
              <a:t>Узенький дворик весь был наполнен птицами и всякой домашней тварью. Индейкам и курам не было числа; промеж них расхаживал петух;</a:t>
            </a:r>
          </a:p>
        </p:txBody>
      </p:sp>
    </p:spTree>
    <p:extLst>
      <p:ext uri="{BB962C8B-B14F-4D97-AF65-F5344CB8AC3E}">
        <p14:creationId xmlns:p14="http://schemas.microsoft.com/office/powerpoint/2010/main" val="13503209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17466"/>
          <a:stretch/>
        </p:blipFill>
        <p:spPr>
          <a:xfrm>
            <a:off x="-1" y="0"/>
            <a:ext cx="12192001" cy="683029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512743" y="0"/>
            <a:ext cx="27508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Ноздрёв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305" y="367144"/>
            <a:ext cx="3691804" cy="43917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3855" y="173180"/>
            <a:ext cx="4261139" cy="637179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306782" y="4975317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 err="1"/>
              <a:t>Ноздрёв</a:t>
            </a:r>
            <a:r>
              <a:rPr lang="ru-RU" sz="3200" b="1" dirty="0"/>
              <a:t> был в некотором отношении исторический человек</a:t>
            </a:r>
          </a:p>
        </p:txBody>
      </p:sp>
    </p:spTree>
    <p:extLst>
      <p:ext uri="{BB962C8B-B14F-4D97-AF65-F5344CB8AC3E}">
        <p14:creationId xmlns:p14="http://schemas.microsoft.com/office/powerpoint/2010/main" val="42229719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26049"/>
          <a:stretch/>
        </p:blipFill>
        <p:spPr>
          <a:xfrm>
            <a:off x="1" y="0"/>
            <a:ext cx="12192000" cy="694112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92720" y="0"/>
            <a:ext cx="78065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Дом и деревня </a:t>
            </a:r>
            <a:r>
              <a:rPr lang="ru-RU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Ноздрёва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726" y="923330"/>
            <a:ext cx="3696565" cy="25603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23703" t="29153" r="11987" b="11777"/>
          <a:stretch/>
        </p:blipFill>
        <p:spPr>
          <a:xfrm>
            <a:off x="6330682" y="923330"/>
            <a:ext cx="3719624" cy="25603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9726" y="4094019"/>
            <a:ext cx="3696565" cy="260550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701146" y="4094019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/>
              <a:t>Вошедши на двор, увидели там всяких собак, и густопсовых, и чистопсовых, всех возможных цветов и мастей</a:t>
            </a:r>
          </a:p>
        </p:txBody>
      </p:sp>
    </p:spTree>
    <p:extLst>
      <p:ext uri="{BB962C8B-B14F-4D97-AF65-F5344CB8AC3E}">
        <p14:creationId xmlns:p14="http://schemas.microsoft.com/office/powerpoint/2010/main" val="26863270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263</Words>
  <Application>Microsoft Office PowerPoint</Application>
  <PresentationFormat>Широкоэкранный</PresentationFormat>
  <Paragraphs>36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User-2020-04</dc:creator>
  <cp:lastModifiedBy>User-2020-04</cp:lastModifiedBy>
  <cp:revision>21</cp:revision>
  <dcterms:created xsi:type="dcterms:W3CDTF">2020-06-03T02:48:15Z</dcterms:created>
  <dcterms:modified xsi:type="dcterms:W3CDTF">2020-09-07T09:49:32Z</dcterms:modified>
</cp:coreProperties>
</file>