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5194-A66C-4437-B0B4-2EB136DAA240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0DB-D407-48E7-9CF1-97B4F3B3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http://masyamba.ru/</a:t>
            </a:r>
            <a:r>
              <a:rPr lang="ru-RU" dirty="0"/>
              <a:t>Космос/58%20(Галактика,%20звезды,%20планеты).</a:t>
            </a:r>
            <a:r>
              <a:rPr lang="en-US" dirty="0"/>
              <a:t>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80DB-D407-48E7-9CF1-97B4F3B320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https://www.remontnik.ru/media/OrderPicture/99/163144__c7477d30e83f208e2df89001962e7f8c.jpg</a:t>
            </a:r>
            <a:endParaRPr lang="ru-RU" dirty="0"/>
          </a:p>
          <a:p>
            <a:r>
              <a:rPr lang="en-US" dirty="0"/>
              <a:t>https://aclanguages.com/wp-content/uploads/2016/03/the-vocabulary-book_block_1-300x182.png</a:t>
            </a:r>
          </a:p>
          <a:p>
            <a:r>
              <a:rPr lang="en-US" dirty="0"/>
              <a:t>http://9.news.img.orsha.eu/479/preview.315.jpg</a:t>
            </a:r>
          </a:p>
          <a:p>
            <a:r>
              <a:rPr lang="en-US" dirty="0"/>
              <a:t>http://pathworksohio.com/wp-content/uploads/2014/09/checked-boxes.jpg</a:t>
            </a:r>
          </a:p>
          <a:p>
            <a:r>
              <a:rPr lang="en-US" dirty="0"/>
              <a:t>https://thumbs.dreamstime.com/t/</a:t>
            </a:r>
            <a:r>
              <a:rPr lang="ru-RU" dirty="0"/>
              <a:t>бесе-ы-круг-ого-сто-а-установ-енной-ю-группа-в-составе-коман-ы-72086404.</a:t>
            </a:r>
            <a:r>
              <a:rPr lang="en-US" dirty="0"/>
              <a:t>jpg</a:t>
            </a:r>
          </a:p>
          <a:p>
            <a:r>
              <a:rPr lang="en-US" dirty="0"/>
              <a:t>https://www.ourgateshead.org/sites/default/files/styles/thumbnail/public/images/resources/thank-you-volunteer-clip-art-volunteer-hands-large.jpg?itok=4E2FfCqv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80DB-D407-48E7-9CF1-97B4F3B32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EEF0-911B-4861-AA48-1C553BDD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17F97-34B1-4650-B653-56685F980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10AE-DE8B-4AD6-BF4D-A32FC5E1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B4D3-48F5-4CE6-8DE1-9961412A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12743-C704-459D-92F5-DAFB12ED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2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490F-DD8C-4897-9BD5-CB15C367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53579-222D-48A5-A378-6D167452D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9EEE-ECF9-4AD6-9440-27DDD7E4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88BEB-FCD6-422A-97C2-CB531EA2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C8EE-75A8-4638-A81C-8F775A0E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D1F25-1E2B-403B-8A60-6202A4300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1F08F-2F03-48BB-8E0C-0630DF5C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87050-BAEC-4F79-908C-B4BE2046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5C06-30C2-407D-8152-9C642A0A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8D03-DCC2-4DBB-9799-3ECA166C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E952-4CF6-4C15-829C-F68C0632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BCB7-D3EB-45FE-A911-411F91ED9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EABE-3053-4720-BECA-0F0D7FF0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BE6E-E9E1-4716-BEBD-84DA63C9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35C0-3B07-4925-8D9F-521DF4A9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4E8B-C0A4-48D8-B933-8A945B6C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B69B-62A8-404D-9122-1D90376E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985D5-5306-4F0A-B843-44DC513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8B0A3-8DDF-4B65-9F33-90340DB9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EC71-414F-4694-9063-D99E5F9B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010D-832E-423B-BD22-DEF1DB74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B3933-4F73-451F-B8CA-C9D5336AA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4B6E-2542-4A99-BF97-ED94A47C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37164-82DC-4996-91AE-3BFB25D4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ACC5F-9904-4B22-BE9F-43C2810D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F98DD-A720-4F7B-8544-809FCD92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C5AB-F43B-4E88-A4B4-26F2FFF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DEB8D-E37C-4878-AA15-7C0FB005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6BD8-0FC7-4938-BCAF-585C48C83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017B9-E0F3-414F-ABD1-68B8BFB23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6A354-3AC1-4228-9560-7E1CCEAA1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4456D-2D59-4C83-B0BD-0643D91D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DA99F-7990-4529-BF4D-64015492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D3A36-1E09-4B3A-BEAC-AD783E69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F8A2-A6CC-4894-9BB5-5C56F568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CF2F1-8E6A-4BF5-A39D-20F0D9AF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8192C-0916-477C-AC5B-1F45A4C1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70D31-BE2F-4D1E-9266-9A4EC0AA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CB9F-3818-4ADE-B3B3-3E5ADDDB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FAD15-510E-42F8-B13C-F35B4403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38D0-9C26-4693-8B93-A3ED7D68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8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C204-DE81-454C-94F2-059B751B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BB72-B112-4465-B3CB-9B06FF38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1BAB7-6CB7-4693-9175-32E8F1C04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1FD1-B32B-491C-B7E5-6716CAC4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31D23-972C-45BF-8C67-0557F6B0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0BBB6-CE16-48B5-9866-0DA7282D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73D7-D649-4B50-B8D8-DC8BAC6C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20D124-EBBB-419E-A9BC-C203BC2CE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C5FF8-0B11-4E8E-B741-A22BDF0BB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2C88C-33A4-4C74-8A07-DF6E0799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7D3F9-5908-4C29-9747-20370793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F00BB-A9E6-4FBF-B974-CEB3C871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4927F-28EB-409E-B4A7-4CF2ACBA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3BBE-2C99-4F62-AACA-2F711C73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C91D-2549-4DC6-9B51-A2EB0B6ED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48D1-5D75-4788-B571-255E1FDB841D}" type="datetimeFigureOut">
              <a:rPr lang="en-US" smtClean="0"/>
              <a:t>24-Nov-18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5E5C-58E6-41F4-A9AC-D29362FD6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79239-02B4-4067-A393-367EB5E3F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E6C2-C05B-4EB0-9A5D-2263A86E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4ECC4-F05A-4D46-8940-DE3AB9093312}"/>
              </a:ext>
            </a:extLst>
          </p:cNvPr>
          <p:cNvSpPr txBox="1"/>
          <p:nvPr/>
        </p:nvSpPr>
        <p:spPr>
          <a:xfrm>
            <a:off x="1716504" y="1171073"/>
            <a:ext cx="6946233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8800" dirty="0"/>
              <a:t>Living in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6BA59-5BB0-42EB-89BA-DC7485852A76}"/>
              </a:ext>
            </a:extLst>
          </p:cNvPr>
          <p:cNvSpPr/>
          <p:nvPr/>
        </p:nvSpPr>
        <p:spPr>
          <a:xfrm>
            <a:off x="7972927" y="5694947"/>
            <a:ext cx="3962400" cy="561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Teacher: V. I. Porechnaia</a:t>
            </a:r>
          </a:p>
        </p:txBody>
      </p:sp>
    </p:spTree>
    <p:extLst>
      <p:ext uri="{BB962C8B-B14F-4D97-AF65-F5344CB8AC3E}">
        <p14:creationId xmlns:p14="http://schemas.microsoft.com/office/powerpoint/2010/main" val="39215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EA4386-D01F-4AE6-A278-C163CEBED8D9}"/>
              </a:ext>
            </a:extLst>
          </p:cNvPr>
          <p:cNvSpPr txBox="1"/>
          <p:nvPr/>
        </p:nvSpPr>
        <p:spPr>
          <a:xfrm>
            <a:off x="1556084" y="1070210"/>
            <a:ext cx="51976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1 Working on the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9D69C-14A2-42BC-A81D-632A28C779BA}"/>
              </a:ext>
            </a:extLst>
          </p:cNvPr>
          <p:cNvSpPr txBox="1"/>
          <p:nvPr/>
        </p:nvSpPr>
        <p:spPr>
          <a:xfrm>
            <a:off x="3571186" y="1927011"/>
            <a:ext cx="26790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 Listening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F71B4-BEF5-4FC8-B9AD-549F63048E26}"/>
              </a:ext>
            </a:extLst>
          </p:cNvPr>
          <p:cNvSpPr txBox="1"/>
          <p:nvPr/>
        </p:nvSpPr>
        <p:spPr>
          <a:xfrm>
            <a:off x="1556084" y="2903621"/>
            <a:ext cx="367364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 Answering the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96064-B316-45F6-8DC6-8A6E0FC5D651}"/>
              </a:ext>
            </a:extLst>
          </p:cNvPr>
          <p:cNvSpPr txBox="1"/>
          <p:nvPr/>
        </p:nvSpPr>
        <p:spPr>
          <a:xfrm>
            <a:off x="4772526" y="4365196"/>
            <a:ext cx="198120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4 Discussing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6E435-1667-4972-B311-81BF4F89ECC8}"/>
              </a:ext>
            </a:extLst>
          </p:cNvPr>
          <p:cNvSpPr txBox="1"/>
          <p:nvPr/>
        </p:nvSpPr>
        <p:spPr>
          <a:xfrm>
            <a:off x="1411705" y="5003536"/>
            <a:ext cx="164431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5 Voting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71B24D-6106-4B46-93D1-75C93CE85CB8}"/>
              </a:ext>
            </a:extLst>
          </p:cNvPr>
          <p:cNvSpPr/>
          <p:nvPr/>
        </p:nvSpPr>
        <p:spPr>
          <a:xfrm>
            <a:off x="2388207" y="833900"/>
            <a:ext cx="401053" cy="35292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2011BC-516B-4965-BBA3-67093D794B74}"/>
              </a:ext>
            </a:extLst>
          </p:cNvPr>
          <p:cNvSpPr/>
          <p:nvPr/>
        </p:nvSpPr>
        <p:spPr>
          <a:xfrm>
            <a:off x="4886638" y="1804916"/>
            <a:ext cx="401053" cy="35292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EF338E-7B48-4AA9-986E-0689DD837690}"/>
              </a:ext>
            </a:extLst>
          </p:cNvPr>
          <p:cNvSpPr/>
          <p:nvPr/>
        </p:nvSpPr>
        <p:spPr>
          <a:xfrm>
            <a:off x="2654968" y="2630542"/>
            <a:ext cx="401053" cy="35292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6F1777-8D52-467B-91AA-23492D7F67EC}"/>
              </a:ext>
            </a:extLst>
          </p:cNvPr>
          <p:cNvSpPr/>
          <p:nvPr/>
        </p:nvSpPr>
        <p:spPr>
          <a:xfrm>
            <a:off x="5609032" y="4161913"/>
            <a:ext cx="401053" cy="35292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E21C5D-047F-4636-9EC6-6DE89BFC72C9}"/>
              </a:ext>
            </a:extLst>
          </p:cNvPr>
          <p:cNvSpPr/>
          <p:nvPr/>
        </p:nvSpPr>
        <p:spPr>
          <a:xfrm>
            <a:off x="2187680" y="4737032"/>
            <a:ext cx="401053" cy="35292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F69E3C-CDA0-4413-821D-A836470F1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36" y="345253"/>
            <a:ext cx="2061911" cy="1250893"/>
          </a:xfrm>
          <a:prstGeom prst="rect">
            <a:avLst/>
          </a:prstGeom>
        </p:spPr>
      </p:pic>
      <p:pic>
        <p:nvPicPr>
          <p:cNvPr id="17" name="Picture 1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FCB6723-4021-4ADA-B317-6391AF1BE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97" y="1615890"/>
            <a:ext cx="1732798" cy="1155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052D3-C305-4F21-8094-4717EA2B3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07" y="2733163"/>
            <a:ext cx="1428750" cy="1428750"/>
          </a:xfrm>
          <a:prstGeom prst="rect">
            <a:avLst/>
          </a:prstGeom>
        </p:spPr>
      </p:pic>
      <p:pic>
        <p:nvPicPr>
          <p:cNvPr id="22" name="Picture 21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3BBD2002-D002-4F01-9DCF-9056F3414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19" y="3993985"/>
            <a:ext cx="2523875" cy="20191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0873FEF-E009-448A-ABBB-6A9D9C13F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5" y="4273432"/>
            <a:ext cx="1460207" cy="14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953C4F-C319-4390-9CAD-77DA997F2FBB}"/>
              </a:ext>
            </a:extLst>
          </p:cNvPr>
          <p:cNvSpPr txBox="1"/>
          <p:nvPr/>
        </p:nvSpPr>
        <p:spPr>
          <a:xfrm>
            <a:off x="192506" y="433136"/>
            <a:ext cx="18769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Airless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14D2A-4FB7-4F92-889A-51214485D27D}"/>
              </a:ext>
            </a:extLst>
          </p:cNvPr>
          <p:cNvSpPr txBox="1"/>
          <p:nvPr/>
        </p:nvSpPr>
        <p:spPr>
          <a:xfrm>
            <a:off x="2374232" y="417095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DC669-63CC-4276-83E2-834630E9101B}"/>
              </a:ext>
            </a:extLst>
          </p:cNvPr>
          <p:cNvSpPr txBox="1"/>
          <p:nvPr/>
        </p:nvSpPr>
        <p:spPr>
          <a:xfrm>
            <a:off x="192504" y="1355559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F3939-2834-448A-BAEF-A29FB6465F94}"/>
              </a:ext>
            </a:extLst>
          </p:cNvPr>
          <p:cNvSpPr txBox="1"/>
          <p:nvPr/>
        </p:nvSpPr>
        <p:spPr>
          <a:xfrm>
            <a:off x="2374232" y="1355559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0FBDA-F3E9-4111-A07B-EA6538DD2D57}"/>
              </a:ext>
            </a:extLst>
          </p:cNvPr>
          <p:cNvSpPr txBox="1"/>
          <p:nvPr/>
        </p:nvSpPr>
        <p:spPr>
          <a:xfrm>
            <a:off x="192504" y="2510590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F5650-E728-4EA8-B059-B63B42635132}"/>
              </a:ext>
            </a:extLst>
          </p:cNvPr>
          <p:cNvSpPr txBox="1"/>
          <p:nvPr/>
        </p:nvSpPr>
        <p:spPr>
          <a:xfrm>
            <a:off x="2374232" y="2510590"/>
            <a:ext cx="20694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of Gravity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D93BE-E553-4D36-BD8C-19EADBBCEE6E}"/>
              </a:ext>
            </a:extLst>
          </p:cNvPr>
          <p:cNvSpPr txBox="1"/>
          <p:nvPr/>
        </p:nvSpPr>
        <p:spPr>
          <a:xfrm>
            <a:off x="192504" y="3669633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Sleeping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F88D8-A0A3-4945-83A9-7CAFD5C83B83}"/>
              </a:ext>
            </a:extLst>
          </p:cNvPr>
          <p:cNvSpPr txBox="1"/>
          <p:nvPr/>
        </p:nvSpPr>
        <p:spPr>
          <a:xfrm>
            <a:off x="2374231" y="3665621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99E1A-54ED-4EB8-BB21-0F718158E86A}"/>
              </a:ext>
            </a:extLst>
          </p:cNvPr>
          <p:cNvSpPr txBox="1"/>
          <p:nvPr/>
        </p:nvSpPr>
        <p:spPr>
          <a:xfrm>
            <a:off x="192503" y="4774846"/>
            <a:ext cx="18769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Zero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8AD1C-3651-459F-BFFF-37DBAFAD5D2C}"/>
              </a:ext>
            </a:extLst>
          </p:cNvPr>
          <p:cNvSpPr txBox="1"/>
          <p:nvPr/>
        </p:nvSpPr>
        <p:spPr>
          <a:xfrm>
            <a:off x="2374230" y="4820652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Gravity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2A97B-8713-466E-881D-5ECF972C3DF9}"/>
              </a:ext>
            </a:extLst>
          </p:cNvPr>
          <p:cNvSpPr txBox="1"/>
          <p:nvPr/>
        </p:nvSpPr>
        <p:spPr>
          <a:xfrm>
            <a:off x="7138737" y="441158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Vacuum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369CD-5AB9-4610-BB8F-2905F44C12DB}"/>
              </a:ext>
            </a:extLst>
          </p:cNvPr>
          <p:cNvSpPr txBox="1"/>
          <p:nvPr/>
        </p:nvSpPr>
        <p:spPr>
          <a:xfrm>
            <a:off x="9553073" y="433137"/>
            <a:ext cx="187692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55DA6-B66F-423E-98EA-DA581E8B4D31}"/>
              </a:ext>
            </a:extLst>
          </p:cNvPr>
          <p:cNvSpPr txBox="1"/>
          <p:nvPr/>
        </p:nvSpPr>
        <p:spPr>
          <a:xfrm>
            <a:off x="6721642" y="1361576"/>
            <a:ext cx="22940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Muscles 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818AE-AFCE-4DFD-B1F4-F2222B7F72A9}"/>
              </a:ext>
            </a:extLst>
          </p:cNvPr>
          <p:cNvSpPr txBox="1"/>
          <p:nvPr/>
        </p:nvSpPr>
        <p:spPr>
          <a:xfrm>
            <a:off x="9553072" y="1355559"/>
            <a:ext cx="187692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Soft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5C964-8F03-40E7-8161-3FB9A2161834}"/>
              </a:ext>
            </a:extLst>
          </p:cNvPr>
          <p:cNvSpPr txBox="1"/>
          <p:nvPr/>
        </p:nvSpPr>
        <p:spPr>
          <a:xfrm>
            <a:off x="6721642" y="2510590"/>
            <a:ext cx="22859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Household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0E8F8-FC83-485D-BA2A-8C5F14C0444B}"/>
              </a:ext>
            </a:extLst>
          </p:cNvPr>
          <p:cNvSpPr txBox="1"/>
          <p:nvPr/>
        </p:nvSpPr>
        <p:spPr>
          <a:xfrm>
            <a:off x="9553071" y="2510590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5EA30-2817-413D-B019-606D240E0AB9}"/>
              </a:ext>
            </a:extLst>
          </p:cNvPr>
          <p:cNvSpPr txBox="1"/>
          <p:nvPr/>
        </p:nvSpPr>
        <p:spPr>
          <a:xfrm>
            <a:off x="7138736" y="3655594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Football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22A88E-FBC8-4671-A5A0-83C83658355D}"/>
              </a:ext>
            </a:extLst>
          </p:cNvPr>
          <p:cNvSpPr txBox="1"/>
          <p:nvPr/>
        </p:nvSpPr>
        <p:spPr>
          <a:xfrm>
            <a:off x="9553071" y="3655594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Pitch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2FD26-7C19-466C-BB31-C785B4B7646C}"/>
              </a:ext>
            </a:extLst>
          </p:cNvPr>
          <p:cNvSpPr txBox="1"/>
          <p:nvPr/>
        </p:nvSpPr>
        <p:spPr>
          <a:xfrm>
            <a:off x="7130714" y="4832683"/>
            <a:ext cx="18769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9B258-A59F-49CA-BE8A-AB2AE1C764EA}"/>
              </a:ext>
            </a:extLst>
          </p:cNvPr>
          <p:cNvSpPr txBox="1"/>
          <p:nvPr/>
        </p:nvSpPr>
        <p:spPr>
          <a:xfrm>
            <a:off x="9352547" y="4800598"/>
            <a:ext cx="26469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7155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4900F-94E9-4F8D-B983-AAEBFA5E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96" y="0"/>
            <a:ext cx="97170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F67FD-E8FA-40AA-BDB4-E4B3A9019368}"/>
              </a:ext>
            </a:extLst>
          </p:cNvPr>
          <p:cNvSpPr txBox="1"/>
          <p:nvPr/>
        </p:nvSpPr>
        <p:spPr>
          <a:xfrm>
            <a:off x="1588168" y="1411705"/>
            <a:ext cx="5614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9C4C6-9A1F-43AB-90FB-0B548D315601}"/>
              </a:ext>
            </a:extLst>
          </p:cNvPr>
          <p:cNvSpPr txBox="1"/>
          <p:nvPr/>
        </p:nvSpPr>
        <p:spPr>
          <a:xfrm>
            <a:off x="2815390" y="2622884"/>
            <a:ext cx="36094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2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A2F78-38D1-45C9-8509-8DBD45E32692}"/>
              </a:ext>
            </a:extLst>
          </p:cNvPr>
          <p:cNvSpPr txBox="1"/>
          <p:nvPr/>
        </p:nvSpPr>
        <p:spPr>
          <a:xfrm>
            <a:off x="1652336" y="3681663"/>
            <a:ext cx="5614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3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D5AFF-3F84-4BFA-BDAE-C682254F067D}"/>
              </a:ext>
            </a:extLst>
          </p:cNvPr>
          <p:cNvSpPr txBox="1"/>
          <p:nvPr/>
        </p:nvSpPr>
        <p:spPr>
          <a:xfrm>
            <a:off x="2342147" y="4227096"/>
            <a:ext cx="4732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4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41A50-074A-4B4A-9153-C4EFB41CDFCA}"/>
              </a:ext>
            </a:extLst>
          </p:cNvPr>
          <p:cNvSpPr txBox="1"/>
          <p:nvPr/>
        </p:nvSpPr>
        <p:spPr>
          <a:xfrm>
            <a:off x="4211051" y="5157538"/>
            <a:ext cx="89033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5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3B2D7-A6EB-4505-B595-9FBE75AD4AF1}"/>
              </a:ext>
            </a:extLst>
          </p:cNvPr>
          <p:cNvSpPr txBox="1"/>
          <p:nvPr/>
        </p:nvSpPr>
        <p:spPr>
          <a:xfrm>
            <a:off x="5085346" y="5996010"/>
            <a:ext cx="4010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6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F66F3-3CDD-4A45-B447-1E4BC4BEE1C7}"/>
              </a:ext>
            </a:extLst>
          </p:cNvPr>
          <p:cNvSpPr txBox="1"/>
          <p:nvPr/>
        </p:nvSpPr>
        <p:spPr>
          <a:xfrm>
            <a:off x="1981199" y="6261250"/>
            <a:ext cx="36094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7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2A5E3-4ACB-4007-BED6-313A31C96A45}"/>
              </a:ext>
            </a:extLst>
          </p:cNvPr>
          <p:cNvSpPr txBox="1"/>
          <p:nvPr/>
        </p:nvSpPr>
        <p:spPr>
          <a:xfrm>
            <a:off x="8831179" y="3392905"/>
            <a:ext cx="77804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8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A7F62-DD1B-436E-A7D6-F6ECD5A6D6B3}"/>
              </a:ext>
            </a:extLst>
          </p:cNvPr>
          <p:cNvSpPr txBox="1"/>
          <p:nvPr/>
        </p:nvSpPr>
        <p:spPr>
          <a:xfrm>
            <a:off x="8967537" y="5125452"/>
            <a:ext cx="533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8051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ECECD-95E6-42BD-B2CE-0AF5CB37048D}"/>
              </a:ext>
            </a:extLst>
          </p:cNvPr>
          <p:cNvSpPr txBox="1"/>
          <p:nvPr/>
        </p:nvSpPr>
        <p:spPr>
          <a:xfrm>
            <a:off x="882316" y="737937"/>
            <a:ext cx="10539663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400" dirty="0"/>
              <a:t>Where do the astronauts work?</a:t>
            </a:r>
          </a:p>
          <a:p>
            <a:pPr marL="742950" indent="-742950">
              <a:buAutoNum type="arabicParenR"/>
            </a:pPr>
            <a:r>
              <a:rPr lang="en-US" sz="4400" dirty="0"/>
              <a:t>What does living in zero gravity mean? Give examples.</a:t>
            </a:r>
          </a:p>
          <a:p>
            <a:pPr marL="742950" indent="-742950">
              <a:buAutoNum type="arabicParenR"/>
            </a:pPr>
            <a:r>
              <a:rPr lang="en-US" sz="4400" dirty="0"/>
              <a:t>What does eating in Space look like?</a:t>
            </a:r>
          </a:p>
          <a:p>
            <a:pPr marL="742950" indent="-742950">
              <a:buAutoNum type="arabicParenR"/>
            </a:pPr>
            <a:r>
              <a:rPr lang="en-US" sz="4400" dirty="0"/>
              <a:t>What does sleeping in Space look like?</a:t>
            </a:r>
          </a:p>
          <a:p>
            <a:pPr marL="742950" indent="-742950">
              <a:buAutoNum type="arabicParenR"/>
            </a:pPr>
            <a:r>
              <a:rPr lang="en-US" sz="4400" dirty="0"/>
              <a:t>How do the astronauts spend their free time in Space?</a:t>
            </a:r>
          </a:p>
        </p:txBody>
      </p:sp>
    </p:spTree>
    <p:extLst>
      <p:ext uri="{BB962C8B-B14F-4D97-AF65-F5344CB8AC3E}">
        <p14:creationId xmlns:p14="http://schemas.microsoft.com/office/powerpoint/2010/main" val="7855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ECECD-95E6-42BD-B2CE-0AF5CB37048D}"/>
              </a:ext>
            </a:extLst>
          </p:cNvPr>
          <p:cNvSpPr txBox="1"/>
          <p:nvPr/>
        </p:nvSpPr>
        <p:spPr>
          <a:xfrm>
            <a:off x="882316" y="737937"/>
            <a:ext cx="10539663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</a:t>
            </a:r>
            <a:r>
              <a:rPr lang="en-US" sz="4800" baseline="30000" dirty="0">
                <a:solidFill>
                  <a:srgbClr val="FF0000"/>
                </a:solidFill>
              </a:rPr>
              <a:t>st</a:t>
            </a:r>
            <a:r>
              <a:rPr lang="en-US" sz="4800" dirty="0">
                <a:solidFill>
                  <a:srgbClr val="FF0000"/>
                </a:solidFill>
              </a:rPr>
              <a:t> group: </a:t>
            </a:r>
            <a:r>
              <a:rPr lang="en-US" sz="4800" dirty="0"/>
              <a:t>We should never live and work in zero gravity.</a:t>
            </a:r>
          </a:p>
          <a:p>
            <a:r>
              <a:rPr lang="en-US" sz="4800" dirty="0">
                <a:solidFill>
                  <a:srgbClr val="FF0000"/>
                </a:solidFill>
              </a:rPr>
              <a:t>2</a:t>
            </a:r>
            <a:r>
              <a:rPr lang="en-US" sz="4800" baseline="30000" dirty="0">
                <a:solidFill>
                  <a:srgbClr val="FF0000"/>
                </a:solidFill>
              </a:rPr>
              <a:t>nd</a:t>
            </a:r>
            <a:r>
              <a:rPr lang="en-US" sz="4800" dirty="0">
                <a:solidFill>
                  <a:srgbClr val="FF0000"/>
                </a:solidFill>
              </a:rPr>
              <a:t> group: </a:t>
            </a:r>
            <a:r>
              <a:rPr lang="en-US" sz="4800" dirty="0"/>
              <a:t>We should definitely live and work in zero gravity but only in Space.</a:t>
            </a:r>
          </a:p>
          <a:p>
            <a:r>
              <a:rPr lang="en-US" sz="4800" dirty="0">
                <a:solidFill>
                  <a:srgbClr val="FF0000"/>
                </a:solidFill>
              </a:rPr>
              <a:t>3</a:t>
            </a:r>
            <a:r>
              <a:rPr lang="en-US" sz="4800" baseline="30000" dirty="0">
                <a:solidFill>
                  <a:srgbClr val="FF0000"/>
                </a:solidFill>
              </a:rPr>
              <a:t>rd</a:t>
            </a:r>
            <a:r>
              <a:rPr lang="en-US" sz="4800" dirty="0">
                <a:solidFill>
                  <a:srgbClr val="FF0000"/>
                </a:solidFill>
              </a:rPr>
              <a:t> group: </a:t>
            </a:r>
            <a:r>
              <a:rPr lang="en-US" sz="4800" dirty="0"/>
              <a:t>It would be great to have zero gravity on Earth, live and work in zero gravity here. </a:t>
            </a:r>
          </a:p>
        </p:txBody>
      </p:sp>
    </p:spTree>
    <p:extLst>
      <p:ext uri="{BB962C8B-B14F-4D97-AF65-F5344CB8AC3E}">
        <p14:creationId xmlns:p14="http://schemas.microsoft.com/office/powerpoint/2010/main" val="68707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CFCE26-6A46-4336-9034-C7F2786B6667}"/>
              </a:ext>
            </a:extLst>
          </p:cNvPr>
          <p:cNvSpPr/>
          <p:nvPr/>
        </p:nvSpPr>
        <p:spPr>
          <a:xfrm>
            <a:off x="1678675" y="2971800"/>
            <a:ext cx="9253182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55238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292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Viktoriia Porechnaia</dc:creator>
  <cp:lastModifiedBy>Viktoriia Porechnaia</cp:lastModifiedBy>
  <cp:revision>16</cp:revision>
  <dcterms:created xsi:type="dcterms:W3CDTF">2018-11-10T07:23:20Z</dcterms:created>
  <dcterms:modified xsi:type="dcterms:W3CDTF">2018-11-24T20:04:49Z</dcterms:modified>
</cp:coreProperties>
</file>