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84" r:id="rId4"/>
    <p:sldId id="287" r:id="rId5"/>
    <p:sldId id="289" r:id="rId6"/>
    <p:sldId id="296" r:id="rId7"/>
    <p:sldId id="290" r:id="rId8"/>
    <p:sldId id="292" r:id="rId9"/>
    <p:sldId id="291" r:id="rId10"/>
    <p:sldId id="297" r:id="rId11"/>
    <p:sldId id="298" r:id="rId12"/>
    <p:sldId id="299" r:id="rId13"/>
    <p:sldId id="294" r:id="rId14"/>
    <p:sldId id="301" r:id="rId15"/>
    <p:sldId id="293" r:id="rId16"/>
    <p:sldId id="300" r:id="rId17"/>
    <p:sldId id="295" r:id="rId18"/>
    <p:sldId id="28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3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938BD93-C35C-4BF1-945D-254088F6FB69}" type="datetimeFigureOut">
              <a:rPr lang="ru-RU" smtClean="0"/>
              <a:pPr/>
              <a:t>25.09.2020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12B7B90-11EC-4B03-99BC-8FDB025F79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upload.wikimedia.org/wikipedia/commons/1/18/Cathedrale_de_Coutances_bordercropped.jpg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928670"/>
            <a:ext cx="7410472" cy="2714644"/>
          </a:xfrm>
        </p:spPr>
        <p:txBody>
          <a:bodyPr>
            <a:noAutofit/>
          </a:bodyPr>
          <a:lstStyle/>
          <a:p>
            <a:r>
              <a:rPr lang="ru-RU" sz="7200" b="1" i="1" dirty="0" smtClean="0"/>
              <a:t>Путешествие в Средневековье</a:t>
            </a:r>
            <a:endParaRPr lang="ru-RU" sz="7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 уроку\конструкция готического собор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912" y="-68913"/>
            <a:ext cx="6340424" cy="6926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406964"/>
            <a:ext cx="3635896" cy="7979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Каркасная система.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Стена не ощущается. </a:t>
            </a:r>
          </a:p>
          <a:p>
            <a:r>
              <a:rPr lang="ru-RU" sz="2400" b="1" dirty="0" smtClean="0"/>
              <a:t>На её месте сквозные галереи, огромные окна.</a:t>
            </a:r>
            <a:endParaRPr lang="ru-RU" sz="2400" b="1" dirty="0"/>
          </a:p>
        </p:txBody>
      </p:sp>
      <p:pic>
        <p:nvPicPr>
          <p:cNvPr id="5" name="Picture 3" descr="Файл:Cathedrale de Coutances bordercropped.jpg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0"/>
            <a:ext cx="5184576" cy="67219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hart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99824"/>
            <a:ext cx="9143999" cy="935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Шартрский</a:t>
            </a:r>
            <a:r>
              <a:rPr lang="ru-RU" sz="2800" dirty="0" smtClean="0">
                <a:solidFill>
                  <a:schemeClr val="bg1"/>
                </a:solidFill>
              </a:rPr>
              <a:t> собор. Шартр. Франция. </a:t>
            </a:r>
            <a:r>
              <a:rPr lang="ru-RU" sz="2400" u="sng" dirty="0" smtClean="0">
                <a:solidFill>
                  <a:schemeClr val="tx2"/>
                </a:solidFill>
              </a:rPr>
              <a:t/>
            </a:r>
            <a:br>
              <a:rPr lang="ru-RU" sz="2400" u="sng" dirty="0" smtClean="0">
                <a:solidFill>
                  <a:schemeClr val="tx2"/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drew\Desktop\к уроку\готический стиль\- Кёльнский собор (1248 г.- XIX век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7017"/>
            <a:ext cx="9144000" cy="75829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020272" cy="836712"/>
          </a:xfrm>
        </p:spPr>
        <p:txBody>
          <a:bodyPr/>
          <a:lstStyle/>
          <a:p>
            <a:r>
              <a:rPr lang="ru-RU" dirty="0" smtClean="0"/>
              <a:t>Кёльнский собор. Германия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drew\Desktop\к уроку\готический стиль\собор в Реймсе (1211-1330 гг.), место коронации французских короле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4788024" cy="3323365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572000" y="692696"/>
            <a:ext cx="4572000" cy="583264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«Как описать собор? С чего начать? Его стены и башни – излюбленное место гнездования соколов, и место произрастания редкостных сортов мха и лишайников, и , разумеется, шедевр зодчества, притягивающий полчища туристов. Есть музыка звуков. Есть музыка красок. Здесь музыка линий…» В.А. Бобров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drew\Desktop\к уроку\готический стиль\- собор Парижской Богоматери (1163 г. - XIV в.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0"/>
            <a:ext cx="6012160" cy="69199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6778"/>
            <a:ext cx="5220072" cy="979974"/>
          </a:xfrm>
        </p:spPr>
        <p:txBody>
          <a:bodyPr/>
          <a:lstStyle/>
          <a:p>
            <a:r>
              <a:rPr lang="ru-RU" dirty="0" smtClean="0"/>
              <a:t>Собор Парижской Богоматери. Франция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ndrew\Desktop\Grandes-Orgues,_Notre-Dame_de_Pari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ВИДЕО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hool_Clip_Art_16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0"/>
            <a:ext cx="8028383" cy="6165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165304"/>
            <a:ext cx="7498080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Спасибо за работу!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4000" b="1" dirty="0" smtClean="0"/>
              <a:t>Какой вид искусства называют «застывшей музыкой»?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0" y="0"/>
            <a:ext cx="3995936" cy="1412776"/>
          </a:xfrm>
        </p:spPr>
        <p:txBody>
          <a:bodyPr/>
          <a:lstStyle/>
          <a:p>
            <a:r>
              <a:rPr lang="ru-RU" dirty="0" smtClean="0"/>
              <a:t>Аббатство Мария </a:t>
            </a:r>
            <a:r>
              <a:rPr lang="ru-RU" dirty="0" err="1" smtClean="0"/>
              <a:t>Лаах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Германия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Andrew\Desktop\к уроку\романский стиль\Аббатство Мария Лаах, Германи_Abbe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Средневековый город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12776"/>
            <a:ext cx="7962088" cy="5040560"/>
          </a:xfrm>
        </p:spPr>
        <p:txBody>
          <a:bodyPr>
            <a:normAutofit/>
          </a:bodyPr>
          <a:lstStyle/>
          <a:p>
            <a:endParaRPr lang="ru-RU" sz="4000" dirty="0" smtClean="0"/>
          </a:p>
          <a:p>
            <a:r>
              <a:rPr lang="ru-RU" sz="4000" b="1" dirty="0" smtClean="0"/>
              <a:t>Оборонительное значение</a:t>
            </a:r>
          </a:p>
          <a:p>
            <a:endParaRPr lang="ru-RU" sz="4000" dirty="0" smtClean="0"/>
          </a:p>
          <a:p>
            <a:endParaRPr lang="ru-RU" sz="4000" dirty="0" smtClean="0"/>
          </a:p>
          <a:p>
            <a:endParaRPr lang="ru-RU" sz="4000" b="1" dirty="0" smtClean="0"/>
          </a:p>
          <a:p>
            <a:r>
              <a:rPr lang="ru-RU" sz="4000" b="1" dirty="0" smtClean="0"/>
              <a:t>Город-крепость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ndrew\Desktop\к уроку\крепость-фужер-франция-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1"/>
            <a:ext cx="9144000" cy="68427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91680" y="548680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город–крепость Фужер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661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>Стили архитектуры Средневековья </a:t>
            </a:r>
            <a:endParaRPr lang="ru-RU" sz="54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85918" y="2357430"/>
            <a:ext cx="4214842" cy="97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романский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57686" y="4500570"/>
            <a:ext cx="4143404" cy="1057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готический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Ba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9975" y="3543300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7380312" cy="980728"/>
          </a:xfrm>
        </p:spPr>
        <p:txBody>
          <a:bodyPr/>
          <a:lstStyle/>
          <a:p>
            <a:r>
              <a:rPr lang="ru-RU" dirty="0" smtClean="0"/>
              <a:t>Церковь </a:t>
            </a:r>
            <a:r>
              <a:rPr lang="ru-RU" dirty="0" err="1" smtClean="0"/>
              <a:t>Нотр-Дам-Ля-Гранд</a:t>
            </a:r>
            <a:r>
              <a:rPr lang="ru-RU" dirty="0" smtClean="0"/>
              <a:t>.  Франция    </a:t>
            </a:r>
            <a:r>
              <a:rPr lang="en-US" dirty="0" smtClean="0"/>
              <a:t>Xi </a:t>
            </a:r>
            <a:r>
              <a:rPr lang="ru-RU" dirty="0" smtClean="0"/>
              <a:t>в.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Andrew\Desktop\к уроку\романский стиль\Церковь Нотр-Дам-ля-Гранд, Франц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26314" y="2780928"/>
            <a:ext cx="4517686" cy="4077072"/>
          </a:xfrm>
          <a:prstGeom prst="rect">
            <a:avLst/>
          </a:prstGeom>
          <a:noFill/>
        </p:spPr>
      </p:pic>
      <p:pic>
        <p:nvPicPr>
          <p:cNvPr id="1026" name="Picture 2" descr="C:\Users\Andrew\Desktop\300px-Notre-Dame_la_Grande_(large_short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08720"/>
            <a:ext cx="4821965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drew\Desktop\к уроку\романский стиль\Пизанский собор, Итал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96348"/>
            <a:ext cx="9144000" cy="74543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52320" cy="908720"/>
          </a:xfrm>
        </p:spPr>
        <p:txBody>
          <a:bodyPr/>
          <a:lstStyle/>
          <a:p>
            <a:r>
              <a:rPr lang="ru-RU" dirty="0" smtClean="0"/>
              <a:t>Пизанский собор. Италия   (</a:t>
            </a:r>
            <a:r>
              <a:rPr lang="en-US" dirty="0" smtClean="0"/>
              <a:t>XI </a:t>
            </a:r>
            <a:r>
              <a:rPr lang="ru-RU" dirty="0" smtClean="0"/>
              <a:t> - </a:t>
            </a:r>
            <a:r>
              <a:rPr lang="en-US" dirty="0" smtClean="0"/>
              <a:t>XIII</a:t>
            </a:r>
            <a:r>
              <a:rPr lang="ru-RU" dirty="0" smtClean="0"/>
              <a:t>в.)</a:t>
            </a:r>
            <a:r>
              <a:rPr lang="en-US" dirty="0" smtClean="0"/>
              <a:t> 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drew\Desktop\к уроку\готический стиль\собор в Реймсе (1211-1330 гг.), место коронации французских короле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7668344" cy="980728"/>
          </a:xfrm>
        </p:spPr>
        <p:txBody>
          <a:bodyPr>
            <a:normAutofit/>
          </a:bodyPr>
          <a:lstStyle/>
          <a:p>
            <a:r>
              <a:rPr lang="ru-RU" dirty="0" smtClean="0"/>
              <a:t>Собор в Реймсе . Франция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Andrew\Desktop\13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2517744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944</TotalTime>
  <Words>138</Words>
  <Application>Microsoft Office PowerPoint</Application>
  <PresentationFormat>Экран (4:3)</PresentationFormat>
  <Paragraphs>26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Солнцестояние</vt:lpstr>
      <vt:lpstr>Путешествие в Средневековье</vt:lpstr>
      <vt:lpstr>Презентация PowerPoint</vt:lpstr>
      <vt:lpstr>Аббатство Мария Лаах Германия </vt:lpstr>
      <vt:lpstr>Средневековый город</vt:lpstr>
      <vt:lpstr>Презентация PowerPoint</vt:lpstr>
      <vt:lpstr>Стили архитектуры Средневековья </vt:lpstr>
      <vt:lpstr>Церковь Нотр-Дам-Ля-Гранд.  Франция    Xi в. </vt:lpstr>
      <vt:lpstr>Пизанский собор. Италия   (XI  - XIIIв.)   </vt:lpstr>
      <vt:lpstr>Собор в Реймсе . Франция </vt:lpstr>
      <vt:lpstr>Презентация PowerPoint</vt:lpstr>
      <vt:lpstr>Презентация PowerPoint</vt:lpstr>
      <vt:lpstr>Шартрский собор. Шартр. Франция.  </vt:lpstr>
      <vt:lpstr>Кёльнский собор. Германия </vt:lpstr>
      <vt:lpstr>Презентация PowerPoint</vt:lpstr>
      <vt:lpstr>Собор Парижской Богоматери. Франция  </vt:lpstr>
      <vt:lpstr>Презентация PowerPoint</vt:lpstr>
      <vt:lpstr>Презентация PowerPoint</vt:lpstr>
      <vt:lpstr>Спасибо за работу!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Художественная культура Средних веков</dc:title>
  <dc:creator>Admin</dc:creator>
  <cp:lastModifiedBy>Надежда Пронская</cp:lastModifiedBy>
  <cp:revision>96</cp:revision>
  <dcterms:created xsi:type="dcterms:W3CDTF">2012-01-18T10:27:12Z</dcterms:created>
  <dcterms:modified xsi:type="dcterms:W3CDTF">2020-09-25T08:30:49Z</dcterms:modified>
</cp:coreProperties>
</file>