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3" r:id="rId2"/>
    <p:sldId id="284" r:id="rId3"/>
    <p:sldId id="298" r:id="rId4"/>
    <p:sldId id="299" r:id="rId5"/>
    <p:sldId id="295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87" r:id="rId17"/>
    <p:sldId id="289" r:id="rId18"/>
    <p:sldId id="300" r:id="rId19"/>
    <p:sldId id="258" r:id="rId20"/>
    <p:sldId id="290" r:id="rId21"/>
    <p:sldId id="291" r:id="rId22"/>
    <p:sldId id="292" r:id="rId23"/>
    <p:sldId id="293" r:id="rId24"/>
    <p:sldId id="294" r:id="rId25"/>
    <p:sldId id="288" r:id="rId26"/>
    <p:sldId id="311" r:id="rId27"/>
    <p:sldId id="278" r:id="rId28"/>
    <p:sldId id="297" r:id="rId29"/>
    <p:sldId id="274" r:id="rId3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219BE4B-DB9C-414C-9B93-67A1B7794FAB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A00EBAF-27F3-493C-A6BC-894D418DD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844824"/>
            <a:ext cx="5616624" cy="1656184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holidays!</a:t>
            </a:r>
            <a:b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windy!</a:t>
            </a:r>
            <a:endParaRPr lang="ru-RU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564904"/>
            <a:ext cx="849694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raining!  … your raincoat!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073" y="3796402"/>
            <a:ext cx="328602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348880"/>
            <a:ext cx="813690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raining!  </a:t>
            </a:r>
            <a:r>
              <a:rPr lang="en-US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on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raincoat!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46" y="3645024"/>
            <a:ext cx="3461008" cy="26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132856"/>
            <a:ext cx="813690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 windy!  … your shorts and … your jeans!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964203"/>
            <a:ext cx="328602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099546"/>
            <a:ext cx="813690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 windy! </a:t>
            </a:r>
            <a:r>
              <a:rPr lang="en-US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off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shorts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on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jeans!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07" y="3861048"/>
            <a:ext cx="3461008" cy="26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5180" y="2708920"/>
            <a:ext cx="767328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hot!  … your jacket!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52557" y="836712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940418"/>
            <a:ext cx="328602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628" y="2420888"/>
            <a:ext cx="836354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hot!  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off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jacket!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61048"/>
            <a:ext cx="3461008" cy="26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MAP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4188" y="590510"/>
            <a:ext cx="4873625" cy="6893006"/>
          </a:xfrm>
        </p:spPr>
      </p:pic>
    </p:spTree>
    <p:extLst>
      <p:ext uri="{BB962C8B-B14F-4D97-AF65-F5344CB8AC3E}">
        <p14:creationId xmlns:p14="http://schemas.microsoft.com/office/powerpoint/2010/main" val="116793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7632848" cy="6318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CLOTHES</a:t>
            </a: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ski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jea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oes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ru-RU" sz="36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horts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T-shir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ru-RU" sz="36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ket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9. 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soc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9127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MAP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4188" y="590510"/>
            <a:ext cx="4873625" cy="6893006"/>
          </a:xfrm>
        </p:spPr>
      </p:pic>
    </p:spTree>
    <p:extLst>
      <p:ext uri="{BB962C8B-B14F-4D97-AF65-F5344CB8AC3E}">
        <p14:creationId xmlns:p14="http://schemas.microsoft.com/office/powerpoint/2010/main" val="3100315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495977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23728" y="76470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sunny!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>
                <a:latin typeface="Arial Black" panose="020B0A04020102020204" pitchFamily="34" charset="0"/>
              </a:rPr>
              <a:t>Rain on the green grass.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Rain on the tree.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Rain on the </a:t>
            </a:r>
            <a:r>
              <a:rPr lang="en-US" sz="3600" dirty="0" smtClean="0">
                <a:latin typeface="Arial Black" panose="020B0A04020102020204" pitchFamily="34" charset="0"/>
              </a:rPr>
              <a:t>house top</a:t>
            </a:r>
            <a:r>
              <a:rPr lang="en-US" sz="3600" dirty="0">
                <a:latin typeface="Arial Black" panose="020B0A04020102020204" pitchFamily="34" charset="0"/>
              </a:rPr>
              <a:t>,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But not on me!</a:t>
            </a:r>
            <a:endParaRPr lang="ru-RU" sz="3600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884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049766" cy="398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692696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hot!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88840"/>
            <a:ext cx="4991100" cy="35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836712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windy!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276872"/>
            <a:ext cx="4524375" cy="291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9752" y="1052736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windy!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988840"/>
            <a:ext cx="420737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67744" y="980728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cold!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60848"/>
            <a:ext cx="6084168" cy="4056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908720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 boat!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4873724" cy="4841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764704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an island!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MAP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4188" y="590510"/>
            <a:ext cx="4873625" cy="6893006"/>
          </a:xfrm>
        </p:spPr>
      </p:pic>
    </p:spTree>
    <p:extLst>
      <p:ext uri="{BB962C8B-B14F-4D97-AF65-F5344CB8AC3E}">
        <p14:creationId xmlns:p14="http://schemas.microsoft.com/office/powerpoint/2010/main" val="2056547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6143644"/>
            <a:ext cx="7920880" cy="428628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556792"/>
            <a:ext cx="61744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She’s wearing her …</a:t>
            </a:r>
            <a:b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He’s wearing his …</a:t>
            </a:r>
            <a:endParaRPr lang="ru-RU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words</a:t>
            </a:r>
            <a:endParaRPr lang="ru-RU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2267744" y="2912170"/>
            <a:ext cx="58326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jeans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012560"/>
            <a:ext cx="50230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socks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684584" y="2924032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shoeshat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9572" y="2005182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skirt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8264" y="2000701"/>
            <a:ext cx="1710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coat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2012560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holidays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3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43492" y="1268761"/>
            <a:ext cx="6777317" cy="1224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Good bye!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 descr="C:\Documents and Settings\Тепа_Нюк\Мои документы\6548d3d2e4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544954"/>
            <a:ext cx="345638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9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449144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HOLIDAYS !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44824"/>
            <a:ext cx="3050449" cy="3027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46" y="344512"/>
            <a:ext cx="2103014" cy="1351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33" y="4872508"/>
            <a:ext cx="1958211" cy="1544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44512"/>
            <a:ext cx="1728192" cy="1329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5085184"/>
            <a:ext cx="2088232" cy="1491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6" y="2060848"/>
            <a:ext cx="2134990" cy="25329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114" y="5086154"/>
            <a:ext cx="1453619" cy="1453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0940" y="3499581"/>
            <a:ext cx="1372927" cy="13729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0665" y="1869102"/>
            <a:ext cx="1095117" cy="1458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3867" y="1869102"/>
            <a:ext cx="1306326" cy="19581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985" y="5236775"/>
            <a:ext cx="1102420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47663" y="98634"/>
            <a:ext cx="6048673" cy="30164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5" y="3115087"/>
            <a:ext cx="5393863" cy="36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48680"/>
            <a:ext cx="7704856" cy="515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636" y="332656"/>
            <a:ext cx="702474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1700808"/>
            <a:ext cx="7632848" cy="1512168"/>
          </a:xfr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hot!  ….. your hat!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89040"/>
            <a:ext cx="3281540" cy="280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782190" y="2060848"/>
            <a:ext cx="7992888" cy="1252736"/>
          </a:xfr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hot! </a:t>
            </a:r>
            <a:r>
              <a:rPr lang="en-US" sz="6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on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hat!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02196" y="620688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8" y="3861048"/>
            <a:ext cx="3461008" cy="26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30188" y="692696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76872"/>
            <a:ext cx="784887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cold!  … your coat!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791727"/>
            <a:ext cx="328602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5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467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ВСТАВЬТЕ</a:t>
            </a:r>
            <a:r>
              <a:rPr lang="en-US" dirty="0" smtClean="0">
                <a:latin typeface="Comic Sans MS" pitchFamily="66" charset="0"/>
              </a:rPr>
              <a:t>  </a:t>
            </a:r>
            <a:r>
              <a:rPr lang="en-US" u="sng" dirty="0" smtClean="0">
                <a:latin typeface="Comic Sans MS" pitchFamily="66" charset="0"/>
              </a:rPr>
              <a:t>TAKE OFF, </a:t>
            </a:r>
            <a:br>
              <a:rPr lang="en-US" u="sng" dirty="0" smtClean="0">
                <a:latin typeface="Comic Sans MS" pitchFamily="66" charset="0"/>
              </a:rPr>
            </a:br>
            <a:r>
              <a:rPr lang="en-US" u="sng" dirty="0" smtClean="0">
                <a:latin typeface="Comic Sans MS" pitchFamily="66" charset="0"/>
              </a:rPr>
              <a:t>PUT ON</a:t>
            </a:r>
            <a:r>
              <a:rPr lang="en-US" dirty="0" smtClean="0">
                <a:latin typeface="Comic Sans MS" pitchFamily="66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559" y="2204864"/>
            <a:ext cx="849694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cold!  </a:t>
            </a:r>
            <a:r>
              <a:rPr lang="en-US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on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461008" cy="26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734</TotalTime>
  <Words>194</Words>
  <Application>Microsoft Office PowerPoint</Application>
  <PresentationFormat>Экран (4:3)</PresentationFormat>
  <Paragraphs>56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 Black</vt:lpstr>
      <vt:lpstr>Calibri</vt:lpstr>
      <vt:lpstr>Century Schoolbook</vt:lpstr>
      <vt:lpstr>Comic Sans MS</vt:lpstr>
      <vt:lpstr>Times New Roman</vt:lpstr>
      <vt:lpstr>Wingdings</vt:lpstr>
      <vt:lpstr>Wingdings 2</vt:lpstr>
      <vt:lpstr>Эркер</vt:lpstr>
      <vt:lpstr>My holidays! It’s windy!</vt:lpstr>
      <vt:lpstr>Warming up</vt:lpstr>
      <vt:lpstr>HOLIDAYS !</vt:lpstr>
      <vt:lpstr>Презентация PowerPoint</vt:lpstr>
      <vt:lpstr>Презентация PowerPoint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ВСТАВЬТЕ  TAKE OFF,  PUT ON.</vt:lpstr>
      <vt:lpstr>MAP</vt:lpstr>
      <vt:lpstr>Презентация PowerPoint</vt:lpstr>
      <vt:lpstr>MAP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MAP</vt:lpstr>
      <vt:lpstr>Презентация PowerPoint</vt:lpstr>
      <vt:lpstr>Find the words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HOLIDAYS!</dc:title>
  <dc:creator>Аня</dc:creator>
  <cp:lastModifiedBy>Учетная запись Майкрософт</cp:lastModifiedBy>
  <cp:revision>62</cp:revision>
  <cp:lastPrinted>2016-04-18T19:51:03Z</cp:lastPrinted>
  <dcterms:created xsi:type="dcterms:W3CDTF">2012-02-04T06:24:45Z</dcterms:created>
  <dcterms:modified xsi:type="dcterms:W3CDTF">2021-04-21T19:21:28Z</dcterms:modified>
</cp:coreProperties>
</file>