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Ещё раз о серьезном</a:t>
            </a:r>
            <a:endParaRPr lang="ru-RU" dirty="0"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000504"/>
            <a:ext cx="7772400" cy="11997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Подготовил: 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преподаватель  ГАПОУ ПО «НМТ»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Терехина </a:t>
            </a:r>
            <a:r>
              <a:rPr lang="ru-RU" sz="1800" smtClean="0">
                <a:solidFill>
                  <a:srgbClr val="002060"/>
                </a:solidFill>
                <a:latin typeface="Arial Black" pitchFamily="34" charset="0"/>
              </a:rPr>
              <a:t>Л.В.</a:t>
            </a:r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5716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ГАПОУ Пензенской области</a:t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«Нижнеломовский многопрофильны техникум»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6000768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Нижний Ломов, 2018г.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E:\алкоголь\IMG_1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60546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3571876"/>
            <a:ext cx="364330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 кого есть здоровье,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 того есть надежда.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 кого есть надежда,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 того есть ВСЁ.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20484" name="Picture 4" descr="E:\алкоголь\IMG_13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876"/>
            <a:ext cx="4500562" cy="3001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E:\для печати\DSC039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5980" y="214290"/>
            <a:ext cx="451802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71670" y="5786454"/>
            <a:ext cx="2318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Восточная мудрость 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3429024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Будущее</a:t>
            </a:r>
            <a:endParaRPr lang="ru-RU" sz="4000" b="0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072074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в наших руках !</a:t>
            </a:r>
            <a:endParaRPr lang="ru-RU" sz="4000" dirty="0"/>
          </a:p>
        </p:txBody>
      </p:sp>
      <p:pic>
        <p:nvPicPr>
          <p:cNvPr id="21506" name="Picture 2" descr="E:\для печати\DSC07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505283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Picture 7" descr="E:\для печати\DSC039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643314"/>
            <a:ext cx="4714908" cy="313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E:\для печати\DSC08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14290"/>
            <a:ext cx="473316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s1v1.irc.lv/files/1/0/0/44/IxRzyjj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52699"/>
            <a:ext cx="3810000" cy="43053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15370" cy="2786082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«Опьянение есть </a:t>
            </a:r>
            <a:br>
              <a:rPr lang="ru-RU" sz="3600" b="0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3600" b="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добровольное сумасшествие».            </a:t>
            </a:r>
            <a:br>
              <a:rPr lang="ru-RU" sz="3600" b="0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3600" b="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ru-RU" sz="3600" b="0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2800" b="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Аристотель </a:t>
            </a:r>
            <a:r>
              <a:rPr lang="ru-RU" sz="3600" b="0" dirty="0" smtClean="0">
                <a:effectLst/>
                <a:latin typeface="Arial Black" pitchFamily="34" charset="0"/>
              </a:rPr>
              <a:t/>
            </a:r>
            <a:br>
              <a:rPr lang="ru-RU" sz="3600" b="0" dirty="0" smtClean="0">
                <a:effectLst/>
                <a:latin typeface="Arial Black" pitchFamily="34" charset="0"/>
              </a:rPr>
            </a:br>
            <a:endParaRPr lang="ru-RU" sz="3600" b="0" dirty="0"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500042"/>
            <a:ext cx="78581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В России на долю каждого жителя в год приходится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15 литров спирта,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Китае - всего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50 грамм.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15363" name="Picture 3" descr="http://okhabits.ru/wp-content/uploads/2014/06/Russia_no_dr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71744"/>
            <a:ext cx="564360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357166"/>
            <a:ext cx="6572296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В нашей стране от алкоголизма ежегодно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умирает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в среднем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650 тысяч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человек.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Продолжительность жизни алкоголиков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сокращается в среднем на 15%.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Более половины из них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умирают, не дожив до 50 лет.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Основные причины смерти –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сердечная недостаточность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или алкогольный цирроз печени.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14339" name="Picture 3" descr="Современные антиалкогольные плака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71678"/>
            <a:ext cx="3271860" cy="4601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285728"/>
            <a:ext cx="77867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Причины алкоголизма как показывает статистика: плохой пример в детстве, низкая самооценка, неустроенность в жизни, депрессия, нежелание приложить свои силы для достижения цели.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pic>
        <p:nvPicPr>
          <p:cNvPr id="22531" name="Picture 3" descr="http://www.trezvstav.narod.ru/pictures/bi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14686"/>
            <a:ext cx="5572164" cy="3302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8596" y="928670"/>
            <a:ext cx="828680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«Хмельное всегда протягивает нам руку, когда мы терпим неудачу, когда мы слабеем, когда мы утомлены, и указывает чрезвычайно легкий выход из создавшегося положения. Но обещания эти ложны: обманчив душевный подъем, физическая сила, которую оно обещает, призрачна; под влиянием хмельного мы теряем истинное представление о ценности вещей»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						Джек Лондон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get-pdb/234183/7a311009-dbdd-4592-befa-5019a550c3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6072230" cy="656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14356"/>
            <a:ext cx="3571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dirty="0" smtClean="0">
                <a:latin typeface="Arial Black" pitchFamily="34" charset="0"/>
              </a:rPr>
              <a:t>При концентрации алкоголя 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latin typeface="Arial Black" pitchFamily="34" charset="0"/>
              </a:rPr>
              <a:t>в крови 0,5-0,6%</a:t>
            </a:r>
            <a:r>
              <a:rPr lang="ru-RU" sz="2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Arial Black" pitchFamily="34" charset="0"/>
              </a:rPr>
              <a:t>(0,5л водки) 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latin typeface="Arial Black" pitchFamily="34" charset="0"/>
              </a:rPr>
              <a:t>у подростка может наступить </a:t>
            </a:r>
            <a:r>
              <a:rPr lang="ru-RU" sz="2600" dirty="0" smtClean="0">
                <a:solidFill>
                  <a:srgbClr val="FF0000"/>
                </a:solidFill>
                <a:latin typeface="Arial Black" pitchFamily="34" charset="0"/>
              </a:rPr>
              <a:t>СМЕРТЬ.</a:t>
            </a:r>
            <a:endParaRPr lang="ru-RU" sz="2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8434" name="Picture 2" descr="E:\алкоголь\1keL8wjdV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8604"/>
            <a:ext cx="4714908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214290"/>
            <a:ext cx="6215106" cy="327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Друг мой, друг мой,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Я очень и очень болен.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Сам не знаю, откуда взялась эта боль.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То ли ветер свистит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Над пустым и безлюдным полем,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То ль, как рощу в сентябрь,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Осыпает мозги алкоголь.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357554" y="3571876"/>
            <a:ext cx="4339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Сергей Есенин  «Черный человек»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pic>
        <p:nvPicPr>
          <p:cNvPr id="7" name="Picture 4" descr="Современные антиалкогольные плака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000500"/>
            <a:ext cx="4500564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</TotalTime>
  <Words>233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Ещё раз о серьезном</vt:lpstr>
      <vt:lpstr>«Опьянение есть  добровольное сумасшествие».              Аристотель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Будущее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Ещё раз о серьезном</dc:title>
  <cp:lastModifiedBy>1</cp:lastModifiedBy>
  <cp:revision>19</cp:revision>
  <dcterms:modified xsi:type="dcterms:W3CDTF">2020-09-20T12:32:45Z</dcterms:modified>
</cp:coreProperties>
</file>