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56" r:id="rId5"/>
    <p:sldId id="258" r:id="rId6"/>
    <p:sldId id="260" r:id="rId7"/>
    <p:sldId id="259"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A5E1DEE-B513-49C0-A474-18F25634AA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0780559-0ED1-4472-BB35-88DCACFBDA96}">
      <dgm:prSet/>
      <dgm:spPr/>
      <dgm:t>
        <a:bodyPr/>
        <a:lstStyle/>
        <a:p>
          <a:r>
            <a:rPr lang="ru-RU"/>
            <a:t>-</a:t>
          </a:r>
          <a:r>
            <a:rPr lang="en-US"/>
            <a:t>Good morning</a:t>
          </a:r>
          <a:r>
            <a:rPr lang="ru-RU"/>
            <a:t>, </a:t>
          </a:r>
          <a:r>
            <a:rPr lang="en-US"/>
            <a:t>children</a:t>
          </a:r>
          <a:r>
            <a:rPr lang="ru-RU"/>
            <a:t>.</a:t>
          </a:r>
          <a:r>
            <a:rPr lang="en-US"/>
            <a:t> Good morning, dear guests! Welcome to our lesson. I’m glad to see</a:t>
          </a:r>
          <a:r>
            <a:rPr lang="ru-RU"/>
            <a:t> </a:t>
          </a:r>
          <a:r>
            <a:rPr lang="en-US"/>
            <a:t>you. Tell me, please, who is absent today</a:t>
          </a:r>
          <a:r>
            <a:rPr lang="ru-RU"/>
            <a:t>?</a:t>
          </a:r>
          <a:endParaRPr lang="en-US"/>
        </a:p>
      </dgm:t>
    </dgm:pt>
    <dgm:pt modelId="{BD558BBF-3E08-411E-96BD-A3023520713F}" type="parTrans" cxnId="{B64B2BDA-CB0B-4D6D-BA88-0599A8A7960B}">
      <dgm:prSet/>
      <dgm:spPr/>
      <dgm:t>
        <a:bodyPr/>
        <a:lstStyle/>
        <a:p>
          <a:endParaRPr lang="en-US"/>
        </a:p>
      </dgm:t>
    </dgm:pt>
    <dgm:pt modelId="{0281536B-7556-4511-8B44-BF9D1FDDB364}" type="sibTrans" cxnId="{B64B2BDA-CB0B-4D6D-BA88-0599A8A7960B}">
      <dgm:prSet/>
      <dgm:spPr/>
      <dgm:t>
        <a:bodyPr/>
        <a:lstStyle/>
        <a:p>
          <a:endParaRPr lang="en-US"/>
        </a:p>
      </dgm:t>
    </dgm:pt>
    <dgm:pt modelId="{C0699558-E9CF-443C-8693-2FD43EEBD3F8}">
      <dgm:prSet/>
      <dgm:spPr/>
      <dgm:t>
        <a:bodyPr/>
        <a:lstStyle/>
        <a:p>
          <a:r>
            <a:rPr lang="ru-RU" dirty="0"/>
            <a:t>-</a:t>
          </a:r>
          <a:r>
            <a:rPr lang="en-US" dirty="0"/>
            <a:t>Thank you for your works, I’ve checked it. </a:t>
          </a:r>
        </a:p>
      </dgm:t>
    </dgm:pt>
    <dgm:pt modelId="{DF0A8D6A-9A3B-477F-AFD9-0610D06C71D5}" type="parTrans" cxnId="{8CBB6982-7320-42FD-A51B-B6E96C2C7B50}">
      <dgm:prSet/>
      <dgm:spPr/>
      <dgm:t>
        <a:bodyPr/>
        <a:lstStyle/>
        <a:p>
          <a:endParaRPr lang="en-US"/>
        </a:p>
      </dgm:t>
    </dgm:pt>
    <dgm:pt modelId="{8FD1D6EC-C4DA-47B3-B6CE-A2F894DF0DA0}" type="sibTrans" cxnId="{8CBB6982-7320-42FD-A51B-B6E96C2C7B50}">
      <dgm:prSet/>
      <dgm:spPr/>
      <dgm:t>
        <a:bodyPr/>
        <a:lstStyle/>
        <a:p>
          <a:endParaRPr lang="en-US"/>
        </a:p>
      </dgm:t>
    </dgm:pt>
    <dgm:pt modelId="{EEDACAA0-0A14-4D30-A1B1-0D73E28BE33D}">
      <dgm:prSet/>
      <dgm:spPr/>
      <dgm:t>
        <a:bodyPr/>
        <a:lstStyle/>
        <a:p>
          <a:r>
            <a:rPr lang="ru-RU"/>
            <a:t>-</a:t>
          </a:r>
          <a:r>
            <a:rPr lang="en-US"/>
            <a:t>What is the theme of our lesson? What is the problem of our lesson? </a:t>
          </a:r>
        </a:p>
      </dgm:t>
    </dgm:pt>
    <dgm:pt modelId="{4F059C31-0126-4122-95D5-7B8D5512C609}" type="parTrans" cxnId="{89FF333B-0AAA-4D18-B331-D143B2444FCF}">
      <dgm:prSet/>
      <dgm:spPr/>
      <dgm:t>
        <a:bodyPr/>
        <a:lstStyle/>
        <a:p>
          <a:endParaRPr lang="en-US"/>
        </a:p>
      </dgm:t>
    </dgm:pt>
    <dgm:pt modelId="{48853141-D535-4A7B-ADFB-0BB96D9A4656}" type="sibTrans" cxnId="{89FF333B-0AAA-4D18-B331-D143B2444FCF}">
      <dgm:prSet/>
      <dgm:spPr/>
      <dgm:t>
        <a:bodyPr/>
        <a:lstStyle/>
        <a:p>
          <a:endParaRPr lang="en-US"/>
        </a:p>
      </dgm:t>
    </dgm:pt>
    <dgm:pt modelId="{26C50171-C19B-4F95-9BE2-C637FE71F03C}" type="pres">
      <dgm:prSet presAssocID="{5A5E1DEE-B513-49C0-A474-18F25634AA78}" presName="root" presStyleCnt="0">
        <dgm:presLayoutVars>
          <dgm:dir/>
          <dgm:resizeHandles val="exact"/>
        </dgm:presLayoutVars>
      </dgm:prSet>
      <dgm:spPr/>
    </dgm:pt>
    <dgm:pt modelId="{A4496146-0CE9-4958-8ACC-B1C704E5ACC8}" type="pres">
      <dgm:prSet presAssocID="{F0780559-0ED1-4472-BB35-88DCACFBDA96}" presName="compNode" presStyleCnt="0"/>
      <dgm:spPr/>
    </dgm:pt>
    <dgm:pt modelId="{2AC52FC8-8762-4C6D-80EC-2D4D69A359BD}" type="pres">
      <dgm:prSet presAssocID="{F0780559-0ED1-4472-BB35-88DCACFBDA96}" presName="bgRect" presStyleLbl="bgShp" presStyleIdx="0" presStyleCnt="3"/>
      <dgm:spPr>
        <a:solidFill>
          <a:schemeClr val="accent1"/>
        </a:solidFill>
      </dgm:spPr>
    </dgm:pt>
    <dgm:pt modelId="{27E42708-8FB1-45E1-AF74-CEA96CD01CA0}" type="pres">
      <dgm:prSet presAssocID="{F0780559-0ED1-4472-BB35-88DCACFBDA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with Solid Fill"/>
        </a:ext>
      </dgm:extLst>
    </dgm:pt>
    <dgm:pt modelId="{733EA83A-AAFB-49E9-8EAD-5F8367654601}" type="pres">
      <dgm:prSet presAssocID="{F0780559-0ED1-4472-BB35-88DCACFBDA96}" presName="spaceRect" presStyleCnt="0"/>
      <dgm:spPr/>
    </dgm:pt>
    <dgm:pt modelId="{53CE2228-BB21-4E2F-8839-4C3D392D8BCB}" type="pres">
      <dgm:prSet presAssocID="{F0780559-0ED1-4472-BB35-88DCACFBDA96}" presName="parTx" presStyleLbl="revTx" presStyleIdx="0" presStyleCnt="3">
        <dgm:presLayoutVars>
          <dgm:chMax val="0"/>
          <dgm:chPref val="0"/>
        </dgm:presLayoutVars>
      </dgm:prSet>
      <dgm:spPr/>
    </dgm:pt>
    <dgm:pt modelId="{6AF2D485-16C9-4841-A8D4-D5B316980201}" type="pres">
      <dgm:prSet presAssocID="{0281536B-7556-4511-8B44-BF9D1FDDB364}" presName="sibTrans" presStyleCnt="0"/>
      <dgm:spPr/>
    </dgm:pt>
    <dgm:pt modelId="{4BCD8816-EE3A-4141-B168-41D4E412A564}" type="pres">
      <dgm:prSet presAssocID="{C0699558-E9CF-443C-8693-2FD43EEBD3F8}" presName="compNode" presStyleCnt="0"/>
      <dgm:spPr/>
    </dgm:pt>
    <dgm:pt modelId="{3E8EB0DF-0249-4A41-807A-3778D7E416DD}" type="pres">
      <dgm:prSet presAssocID="{C0699558-E9CF-443C-8693-2FD43EEBD3F8}" presName="bgRect" presStyleLbl="bgShp" presStyleIdx="1" presStyleCnt="3"/>
      <dgm:spPr/>
    </dgm:pt>
    <dgm:pt modelId="{26C5BB3F-4E37-4773-AF4A-FFA063CE89E5}" type="pres">
      <dgm:prSet presAssocID="{C0699558-E9CF-443C-8693-2FD43EEBD3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Контур подмигивающего лица"/>
        </a:ext>
      </dgm:extLst>
    </dgm:pt>
    <dgm:pt modelId="{9244FA85-FB6B-47FD-8FCA-3BB6C37E6D3D}" type="pres">
      <dgm:prSet presAssocID="{C0699558-E9CF-443C-8693-2FD43EEBD3F8}" presName="spaceRect" presStyleCnt="0"/>
      <dgm:spPr/>
    </dgm:pt>
    <dgm:pt modelId="{904B49DF-A76E-4004-8067-D4B9CA13E5A8}" type="pres">
      <dgm:prSet presAssocID="{C0699558-E9CF-443C-8693-2FD43EEBD3F8}" presName="parTx" presStyleLbl="revTx" presStyleIdx="1" presStyleCnt="3">
        <dgm:presLayoutVars>
          <dgm:chMax val="0"/>
          <dgm:chPref val="0"/>
        </dgm:presLayoutVars>
      </dgm:prSet>
      <dgm:spPr/>
    </dgm:pt>
    <dgm:pt modelId="{098C44A6-F21F-4866-B8B3-F3A056166D9F}" type="pres">
      <dgm:prSet presAssocID="{8FD1D6EC-C4DA-47B3-B6CE-A2F894DF0DA0}" presName="sibTrans" presStyleCnt="0"/>
      <dgm:spPr/>
    </dgm:pt>
    <dgm:pt modelId="{CFD5B253-780C-432A-BA3E-A76AF1A1F341}" type="pres">
      <dgm:prSet presAssocID="{EEDACAA0-0A14-4D30-A1B1-0D73E28BE33D}" presName="compNode" presStyleCnt="0"/>
      <dgm:spPr/>
    </dgm:pt>
    <dgm:pt modelId="{542BA9DD-3CE3-4995-B98E-2A08EC8A4B2E}" type="pres">
      <dgm:prSet presAssocID="{EEDACAA0-0A14-4D30-A1B1-0D73E28BE33D}" presName="bgRect" presStyleLbl="bgShp" presStyleIdx="2" presStyleCnt="3"/>
      <dgm:spPr/>
    </dgm:pt>
    <dgm:pt modelId="{3BF91C04-8FBB-4432-9C6E-30203BBE3D73}" type="pres">
      <dgm:prSet presAssocID="{EEDACAA0-0A14-4D30-A1B1-0D73E28BE3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351E787-315C-42E3-A237-6B0208AD6DF1}" type="pres">
      <dgm:prSet presAssocID="{EEDACAA0-0A14-4D30-A1B1-0D73E28BE33D}" presName="spaceRect" presStyleCnt="0"/>
      <dgm:spPr/>
    </dgm:pt>
    <dgm:pt modelId="{E112FD7A-8F17-4146-AB3C-14FAC8BA134A}" type="pres">
      <dgm:prSet presAssocID="{EEDACAA0-0A14-4D30-A1B1-0D73E28BE33D}" presName="parTx" presStyleLbl="revTx" presStyleIdx="2" presStyleCnt="3">
        <dgm:presLayoutVars>
          <dgm:chMax val="0"/>
          <dgm:chPref val="0"/>
        </dgm:presLayoutVars>
      </dgm:prSet>
      <dgm:spPr/>
    </dgm:pt>
  </dgm:ptLst>
  <dgm:cxnLst>
    <dgm:cxn modelId="{1CED5213-E28F-44A6-8C1F-68C7C8085441}" type="presOf" srcId="{F0780559-0ED1-4472-BB35-88DCACFBDA96}" destId="{53CE2228-BB21-4E2F-8839-4C3D392D8BCB}" srcOrd="0" destOrd="0" presId="urn:microsoft.com/office/officeart/2018/2/layout/IconVerticalSolidList"/>
    <dgm:cxn modelId="{89FF333B-0AAA-4D18-B331-D143B2444FCF}" srcId="{5A5E1DEE-B513-49C0-A474-18F25634AA78}" destId="{EEDACAA0-0A14-4D30-A1B1-0D73E28BE33D}" srcOrd="2" destOrd="0" parTransId="{4F059C31-0126-4122-95D5-7B8D5512C609}" sibTransId="{48853141-D535-4A7B-ADFB-0BB96D9A4656}"/>
    <dgm:cxn modelId="{8CBB6982-7320-42FD-A51B-B6E96C2C7B50}" srcId="{5A5E1DEE-B513-49C0-A474-18F25634AA78}" destId="{C0699558-E9CF-443C-8693-2FD43EEBD3F8}" srcOrd="1" destOrd="0" parTransId="{DF0A8D6A-9A3B-477F-AFD9-0610D06C71D5}" sibTransId="{8FD1D6EC-C4DA-47B3-B6CE-A2F894DF0DA0}"/>
    <dgm:cxn modelId="{CF7A13B1-DBDC-4BE0-B6D6-55CF2E566756}" type="presOf" srcId="{C0699558-E9CF-443C-8693-2FD43EEBD3F8}" destId="{904B49DF-A76E-4004-8067-D4B9CA13E5A8}" srcOrd="0" destOrd="0" presId="urn:microsoft.com/office/officeart/2018/2/layout/IconVerticalSolidList"/>
    <dgm:cxn modelId="{B86965B7-978D-47BD-B02E-8F00D543241C}" type="presOf" srcId="{EEDACAA0-0A14-4D30-A1B1-0D73E28BE33D}" destId="{E112FD7A-8F17-4146-AB3C-14FAC8BA134A}" srcOrd="0" destOrd="0" presId="urn:microsoft.com/office/officeart/2018/2/layout/IconVerticalSolidList"/>
    <dgm:cxn modelId="{B64B2BDA-CB0B-4D6D-BA88-0599A8A7960B}" srcId="{5A5E1DEE-B513-49C0-A474-18F25634AA78}" destId="{F0780559-0ED1-4472-BB35-88DCACFBDA96}" srcOrd="0" destOrd="0" parTransId="{BD558BBF-3E08-411E-96BD-A3023520713F}" sibTransId="{0281536B-7556-4511-8B44-BF9D1FDDB364}"/>
    <dgm:cxn modelId="{483310F8-647E-4869-9B51-B1E5A0358D91}" type="presOf" srcId="{5A5E1DEE-B513-49C0-A474-18F25634AA78}" destId="{26C50171-C19B-4F95-9BE2-C637FE71F03C}" srcOrd="0" destOrd="0" presId="urn:microsoft.com/office/officeart/2018/2/layout/IconVerticalSolidList"/>
    <dgm:cxn modelId="{2EBAE76F-789D-4140-8E80-C1D864E0E35F}" type="presParOf" srcId="{26C50171-C19B-4F95-9BE2-C637FE71F03C}" destId="{A4496146-0CE9-4958-8ACC-B1C704E5ACC8}" srcOrd="0" destOrd="0" presId="urn:microsoft.com/office/officeart/2018/2/layout/IconVerticalSolidList"/>
    <dgm:cxn modelId="{B3C540DB-9510-410C-9F68-2182E9E2D2FF}" type="presParOf" srcId="{A4496146-0CE9-4958-8ACC-B1C704E5ACC8}" destId="{2AC52FC8-8762-4C6D-80EC-2D4D69A359BD}" srcOrd="0" destOrd="0" presId="urn:microsoft.com/office/officeart/2018/2/layout/IconVerticalSolidList"/>
    <dgm:cxn modelId="{D3D52992-3028-4619-9F33-2B0AE3AE6671}" type="presParOf" srcId="{A4496146-0CE9-4958-8ACC-B1C704E5ACC8}" destId="{27E42708-8FB1-45E1-AF74-CEA96CD01CA0}" srcOrd="1" destOrd="0" presId="urn:microsoft.com/office/officeart/2018/2/layout/IconVerticalSolidList"/>
    <dgm:cxn modelId="{5BF88CFA-1DC5-43CA-B0F1-BB62314627DE}" type="presParOf" srcId="{A4496146-0CE9-4958-8ACC-B1C704E5ACC8}" destId="{733EA83A-AAFB-49E9-8EAD-5F8367654601}" srcOrd="2" destOrd="0" presId="urn:microsoft.com/office/officeart/2018/2/layout/IconVerticalSolidList"/>
    <dgm:cxn modelId="{582E351F-2BEF-466D-8EA9-CD4B2B98A070}" type="presParOf" srcId="{A4496146-0CE9-4958-8ACC-B1C704E5ACC8}" destId="{53CE2228-BB21-4E2F-8839-4C3D392D8BCB}" srcOrd="3" destOrd="0" presId="urn:microsoft.com/office/officeart/2018/2/layout/IconVerticalSolidList"/>
    <dgm:cxn modelId="{FC0C89A2-EFB2-41DB-B2AA-5329E27F8D11}" type="presParOf" srcId="{26C50171-C19B-4F95-9BE2-C637FE71F03C}" destId="{6AF2D485-16C9-4841-A8D4-D5B316980201}" srcOrd="1" destOrd="0" presId="urn:microsoft.com/office/officeart/2018/2/layout/IconVerticalSolidList"/>
    <dgm:cxn modelId="{5CBD21A8-04B2-4489-A46E-6FB4AEE7FD60}" type="presParOf" srcId="{26C50171-C19B-4F95-9BE2-C637FE71F03C}" destId="{4BCD8816-EE3A-4141-B168-41D4E412A564}" srcOrd="2" destOrd="0" presId="urn:microsoft.com/office/officeart/2018/2/layout/IconVerticalSolidList"/>
    <dgm:cxn modelId="{3A32D2A4-E18E-4F70-ACDB-D81ABE39A40D}" type="presParOf" srcId="{4BCD8816-EE3A-4141-B168-41D4E412A564}" destId="{3E8EB0DF-0249-4A41-807A-3778D7E416DD}" srcOrd="0" destOrd="0" presId="urn:microsoft.com/office/officeart/2018/2/layout/IconVerticalSolidList"/>
    <dgm:cxn modelId="{7FBAFC71-B188-40F8-98C0-DE2A155A347F}" type="presParOf" srcId="{4BCD8816-EE3A-4141-B168-41D4E412A564}" destId="{26C5BB3F-4E37-4773-AF4A-FFA063CE89E5}" srcOrd="1" destOrd="0" presId="urn:microsoft.com/office/officeart/2018/2/layout/IconVerticalSolidList"/>
    <dgm:cxn modelId="{C3B95B26-6A0E-4EFC-95D3-F152365F1495}" type="presParOf" srcId="{4BCD8816-EE3A-4141-B168-41D4E412A564}" destId="{9244FA85-FB6B-47FD-8FCA-3BB6C37E6D3D}" srcOrd="2" destOrd="0" presId="urn:microsoft.com/office/officeart/2018/2/layout/IconVerticalSolidList"/>
    <dgm:cxn modelId="{DD6CD99E-8F7F-43BB-8605-71AB0E7D524C}" type="presParOf" srcId="{4BCD8816-EE3A-4141-B168-41D4E412A564}" destId="{904B49DF-A76E-4004-8067-D4B9CA13E5A8}" srcOrd="3" destOrd="0" presId="urn:microsoft.com/office/officeart/2018/2/layout/IconVerticalSolidList"/>
    <dgm:cxn modelId="{46E0ABFD-5BB4-400E-A55F-C684062BF84B}" type="presParOf" srcId="{26C50171-C19B-4F95-9BE2-C637FE71F03C}" destId="{098C44A6-F21F-4866-B8B3-F3A056166D9F}" srcOrd="3" destOrd="0" presId="urn:microsoft.com/office/officeart/2018/2/layout/IconVerticalSolidList"/>
    <dgm:cxn modelId="{270744E0-CF9A-4199-AEC2-A1950761B6B3}" type="presParOf" srcId="{26C50171-C19B-4F95-9BE2-C637FE71F03C}" destId="{CFD5B253-780C-432A-BA3E-A76AF1A1F341}" srcOrd="4" destOrd="0" presId="urn:microsoft.com/office/officeart/2018/2/layout/IconVerticalSolidList"/>
    <dgm:cxn modelId="{9B1DDC6A-69F0-4B0C-AE5B-F71B26B3E61A}" type="presParOf" srcId="{CFD5B253-780C-432A-BA3E-A76AF1A1F341}" destId="{542BA9DD-3CE3-4995-B98E-2A08EC8A4B2E}" srcOrd="0" destOrd="0" presId="urn:microsoft.com/office/officeart/2018/2/layout/IconVerticalSolidList"/>
    <dgm:cxn modelId="{BBC092AC-5DD1-498F-912B-386EE697B324}" type="presParOf" srcId="{CFD5B253-780C-432A-BA3E-A76AF1A1F341}" destId="{3BF91C04-8FBB-4432-9C6E-30203BBE3D73}" srcOrd="1" destOrd="0" presId="urn:microsoft.com/office/officeart/2018/2/layout/IconVerticalSolidList"/>
    <dgm:cxn modelId="{C751F672-5D6E-4590-83D2-FD61D8A5FBDF}" type="presParOf" srcId="{CFD5B253-780C-432A-BA3E-A76AF1A1F341}" destId="{8351E787-315C-42E3-A237-6B0208AD6DF1}" srcOrd="2" destOrd="0" presId="urn:microsoft.com/office/officeart/2018/2/layout/IconVerticalSolidList"/>
    <dgm:cxn modelId="{4DB4E714-FEE2-476F-B50F-49D7BBB5B38C}" type="presParOf" srcId="{CFD5B253-780C-432A-BA3E-A76AF1A1F341}" destId="{E112FD7A-8F17-4146-AB3C-14FAC8BA13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52FC8-8762-4C6D-80EC-2D4D69A359BD}">
      <dsp:nvSpPr>
        <dsp:cNvPr id="0" name=""/>
        <dsp:cNvSpPr/>
      </dsp:nvSpPr>
      <dsp:spPr>
        <a:xfrm>
          <a:off x="0" y="718"/>
          <a:ext cx="6513603" cy="168113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27E42708-8FB1-45E1-AF74-CEA96CD01CA0}">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CE2228-BB21-4E2F-8839-4C3D392D8BCB}">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90000"/>
            </a:lnSpc>
            <a:spcBef>
              <a:spcPct val="0"/>
            </a:spcBef>
            <a:spcAft>
              <a:spcPct val="35000"/>
            </a:spcAft>
            <a:buNone/>
          </a:pPr>
          <a:r>
            <a:rPr lang="ru-RU" sz="2200" kern="1200"/>
            <a:t>-</a:t>
          </a:r>
          <a:r>
            <a:rPr lang="en-US" sz="2200" kern="1200"/>
            <a:t>Good morning</a:t>
          </a:r>
          <a:r>
            <a:rPr lang="ru-RU" sz="2200" kern="1200"/>
            <a:t>, </a:t>
          </a:r>
          <a:r>
            <a:rPr lang="en-US" sz="2200" kern="1200"/>
            <a:t>children</a:t>
          </a:r>
          <a:r>
            <a:rPr lang="ru-RU" sz="2200" kern="1200"/>
            <a:t>.</a:t>
          </a:r>
          <a:r>
            <a:rPr lang="en-US" sz="2200" kern="1200"/>
            <a:t> Good morning, dear guests! Welcome to our lesson. I’m glad to see</a:t>
          </a:r>
          <a:r>
            <a:rPr lang="ru-RU" sz="2200" kern="1200"/>
            <a:t> </a:t>
          </a:r>
          <a:r>
            <a:rPr lang="en-US" sz="2200" kern="1200"/>
            <a:t>you. Tell me, please, who is absent today</a:t>
          </a:r>
          <a:r>
            <a:rPr lang="ru-RU" sz="2200" kern="1200"/>
            <a:t>?</a:t>
          </a:r>
          <a:endParaRPr lang="en-US" sz="2200" kern="1200"/>
        </a:p>
      </dsp:txBody>
      <dsp:txXfrm>
        <a:off x="1941716" y="718"/>
        <a:ext cx="4571887" cy="1681139"/>
      </dsp:txXfrm>
    </dsp:sp>
    <dsp:sp modelId="{3E8EB0DF-0249-4A41-807A-3778D7E416DD}">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5BB3F-4E37-4773-AF4A-FFA063CE89E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4B49DF-A76E-4004-8067-D4B9CA13E5A8}">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90000"/>
            </a:lnSpc>
            <a:spcBef>
              <a:spcPct val="0"/>
            </a:spcBef>
            <a:spcAft>
              <a:spcPct val="35000"/>
            </a:spcAft>
            <a:buNone/>
          </a:pPr>
          <a:r>
            <a:rPr lang="ru-RU" sz="2200" kern="1200" dirty="0"/>
            <a:t>-</a:t>
          </a:r>
          <a:r>
            <a:rPr lang="en-US" sz="2200" kern="1200" dirty="0"/>
            <a:t>Thank you for your works, I’ve checked it. </a:t>
          </a:r>
        </a:p>
      </dsp:txBody>
      <dsp:txXfrm>
        <a:off x="1941716" y="2102143"/>
        <a:ext cx="4571887" cy="1681139"/>
      </dsp:txXfrm>
    </dsp:sp>
    <dsp:sp modelId="{542BA9DD-3CE3-4995-B98E-2A08EC8A4B2E}">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91C04-8FBB-4432-9C6E-30203BBE3D73}">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12FD7A-8F17-4146-AB3C-14FAC8BA134A}">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90000"/>
            </a:lnSpc>
            <a:spcBef>
              <a:spcPct val="0"/>
            </a:spcBef>
            <a:spcAft>
              <a:spcPct val="35000"/>
            </a:spcAft>
            <a:buNone/>
          </a:pPr>
          <a:r>
            <a:rPr lang="ru-RU" sz="2200" kern="1200"/>
            <a:t>-</a:t>
          </a:r>
          <a:r>
            <a:rPr lang="en-US" sz="2200" kern="1200"/>
            <a:t>What is the theme of our lesson? What is the problem of our lesson? </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1D85E7-D3A9-4A96-8DA4-37340564502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EE85586-AF64-49CB-B419-7ED65C446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FD0C35E-7727-49A6-89EA-E7D59336BB89}"/>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5" name="Нижний колонтитул 4">
            <a:extLst>
              <a:ext uri="{FF2B5EF4-FFF2-40B4-BE49-F238E27FC236}">
                <a16:creationId xmlns:a16="http://schemas.microsoft.com/office/drawing/2014/main" id="{7A1E77DE-BBBF-47EF-A96D-D77A953B1D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C1BC0C-BBAD-4E22-B640-6CA50B0F1B79}"/>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101607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EAD9B-0A98-4B69-92CC-800BC76BBA8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B6D09A1-8BEC-4B72-BA17-07F8F3D26F4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D7E716-9AFB-4DF5-824C-61F8C2880CFD}"/>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5" name="Нижний колонтитул 4">
            <a:extLst>
              <a:ext uri="{FF2B5EF4-FFF2-40B4-BE49-F238E27FC236}">
                <a16:creationId xmlns:a16="http://schemas.microsoft.com/office/drawing/2014/main" id="{E3E86C90-2FEC-4FC2-990A-5C5FBDA46C5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330262D-48CB-4E49-A450-7FA26D42A575}"/>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125260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ED82E6E-11BE-4F5F-B5A9-B4B4896C95D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44CFCD2-A260-4B49-A711-68B2206758C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A69C285-8F76-4E00-B9B6-61C2C17D7C82}"/>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5" name="Нижний колонтитул 4">
            <a:extLst>
              <a:ext uri="{FF2B5EF4-FFF2-40B4-BE49-F238E27FC236}">
                <a16:creationId xmlns:a16="http://schemas.microsoft.com/office/drawing/2014/main" id="{AF2C016B-907E-4AF7-B8A0-FF9A9E43EF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11DA84A-7184-4DAA-9EC0-7FFBAF33A5D4}"/>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182080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EFE2B2-6DAD-4660-B895-07970C248FF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5A6F9A9-7096-4F0A-88CE-2FF837834BE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A32829A-9344-4F25-AB83-DF583158B5C4}"/>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5" name="Нижний колонтитул 4">
            <a:extLst>
              <a:ext uri="{FF2B5EF4-FFF2-40B4-BE49-F238E27FC236}">
                <a16:creationId xmlns:a16="http://schemas.microsoft.com/office/drawing/2014/main" id="{99128D6A-000B-4C36-BF49-B61496886E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48E5AD2-6835-40D1-B1D9-5F50A3F092C4}"/>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412359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18894E-C8A0-4433-855B-F94D59D002E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00248EF-5EBE-4CB2-832A-D9F6D911F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1E47890-D7DD-4D1C-B185-7208EF6A8DA3}"/>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5" name="Нижний колонтитул 4">
            <a:extLst>
              <a:ext uri="{FF2B5EF4-FFF2-40B4-BE49-F238E27FC236}">
                <a16:creationId xmlns:a16="http://schemas.microsoft.com/office/drawing/2014/main" id="{1C1C357A-5AAE-422F-BBCB-03B68F3D75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7D58AEF-C6E2-45EF-9625-207BF839900A}"/>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407680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949DAA-2948-4BA4-8016-FA26F7313B2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9AD601B-EDFD-434A-8526-8C38AA62BD5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2CEFEB9-A7B3-4083-974A-EB4DD82A7CF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1A9E15E-8147-422D-8C58-00B4288D5F35}"/>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6" name="Нижний колонтитул 5">
            <a:extLst>
              <a:ext uri="{FF2B5EF4-FFF2-40B4-BE49-F238E27FC236}">
                <a16:creationId xmlns:a16="http://schemas.microsoft.com/office/drawing/2014/main" id="{FDFC53AD-0332-420B-8DFB-9F42ED4EC79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E16EC62-A8EB-4B8F-8AAA-84B469453C45}"/>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166015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97E9A9-B70D-4C98-AA77-70BEF9F5571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BAD25D0-F5DB-4BDF-B629-D4D8ECA81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1B498D4-0FFF-4F25-9C0A-A0A6829147F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DB7AC07-8677-4268-B376-4890FCD1F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2D192B0-83A1-4BD3-8816-AFC7EEA5D7F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81915CF-7B54-4F86-85E0-E3CB752EEAC8}"/>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8" name="Нижний колонтитул 7">
            <a:extLst>
              <a:ext uri="{FF2B5EF4-FFF2-40B4-BE49-F238E27FC236}">
                <a16:creationId xmlns:a16="http://schemas.microsoft.com/office/drawing/2014/main" id="{2B30AA2E-DB75-4D2A-BEC4-864DB215F2F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4FCDBEC-9546-4E16-B417-3AF70451696F}"/>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420378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F51AB7-4802-4B1B-BBFC-C76E4158C43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5D89F7F-EBD4-44A6-A4F0-CFCEFC9E20CA}"/>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4" name="Нижний колонтитул 3">
            <a:extLst>
              <a:ext uri="{FF2B5EF4-FFF2-40B4-BE49-F238E27FC236}">
                <a16:creationId xmlns:a16="http://schemas.microsoft.com/office/drawing/2014/main" id="{7129BD60-93B3-43F7-A068-7DF035C7DCA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05879EF-933A-4045-82EF-19314EFFA468}"/>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283654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13B448D-C2CC-4C4C-9F6C-E4A41D5DDDBA}"/>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3" name="Нижний колонтитул 2">
            <a:extLst>
              <a:ext uri="{FF2B5EF4-FFF2-40B4-BE49-F238E27FC236}">
                <a16:creationId xmlns:a16="http://schemas.microsoft.com/office/drawing/2014/main" id="{91B870E5-1A05-4281-A3FB-2EB26AABE13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3A1EFCC-641E-48A2-9BE9-132F6A468589}"/>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133495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CE20E4-41A5-4486-99A9-7891BFB5DB0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6EE7A4F-72EF-4B23-A098-EEFCC4E71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38FE93E-7CCA-439F-B18F-88C6A0448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2570F4F-35D4-49C0-BD3F-97F4FD8FF0E6}"/>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6" name="Нижний колонтитул 5">
            <a:extLst>
              <a:ext uri="{FF2B5EF4-FFF2-40B4-BE49-F238E27FC236}">
                <a16:creationId xmlns:a16="http://schemas.microsoft.com/office/drawing/2014/main" id="{7C5A8F20-2144-46E5-B5A1-72FDB80B2A9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05876C-CC4E-411A-B1CF-80A0E68772FA}"/>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166077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522B23-5E12-46F1-8E57-453C9C398BC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003FB08-44DD-43D9-B084-B75D7AD64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4094C6D-3F94-4296-B4D2-0C30CD8CE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BACCBAF-54EF-48FD-BED3-A5449D50B991}"/>
              </a:ext>
            </a:extLst>
          </p:cNvPr>
          <p:cNvSpPr>
            <a:spLocks noGrp="1"/>
          </p:cNvSpPr>
          <p:nvPr>
            <p:ph type="dt" sz="half" idx="10"/>
          </p:nvPr>
        </p:nvSpPr>
        <p:spPr/>
        <p:txBody>
          <a:bodyPr/>
          <a:lstStyle/>
          <a:p>
            <a:fld id="{C618CB5D-E6A6-4DCF-ADCB-376F7000259D}" type="datetimeFigureOut">
              <a:rPr lang="ru-RU" smtClean="0"/>
              <a:t>29.04.2020</a:t>
            </a:fld>
            <a:endParaRPr lang="ru-RU"/>
          </a:p>
        </p:txBody>
      </p:sp>
      <p:sp>
        <p:nvSpPr>
          <p:cNvPr id="6" name="Нижний колонтитул 5">
            <a:extLst>
              <a:ext uri="{FF2B5EF4-FFF2-40B4-BE49-F238E27FC236}">
                <a16:creationId xmlns:a16="http://schemas.microsoft.com/office/drawing/2014/main" id="{2FFF9D11-33B3-4A57-A69C-0FEBA3C4C82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340CDED-9B24-4DFA-9DC6-1BAA5B5DF075}"/>
              </a:ext>
            </a:extLst>
          </p:cNvPr>
          <p:cNvSpPr>
            <a:spLocks noGrp="1"/>
          </p:cNvSpPr>
          <p:nvPr>
            <p:ph type="sldNum" sz="quarter" idx="12"/>
          </p:nvPr>
        </p:nvSpPr>
        <p:spPr/>
        <p:txBody>
          <a:bodyPr/>
          <a:lstStyle/>
          <a:p>
            <a:fld id="{7F60995A-A974-4AEB-B730-406D85F1C6A7}" type="slidenum">
              <a:rPr lang="ru-RU" smtClean="0"/>
              <a:t>‹#›</a:t>
            </a:fld>
            <a:endParaRPr lang="ru-RU"/>
          </a:p>
        </p:txBody>
      </p:sp>
    </p:spTree>
    <p:extLst>
      <p:ext uri="{BB962C8B-B14F-4D97-AF65-F5344CB8AC3E}">
        <p14:creationId xmlns:p14="http://schemas.microsoft.com/office/powerpoint/2010/main" val="744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B0B38A-C55C-4659-86A4-5FB0D5F429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F12EEE7-D944-4178-8277-BA2014DF6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798B5A0-6766-438C-AF3A-C078567BB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8CB5D-E6A6-4DCF-ADCB-376F7000259D}" type="datetimeFigureOut">
              <a:rPr lang="ru-RU" smtClean="0"/>
              <a:t>29.04.2020</a:t>
            </a:fld>
            <a:endParaRPr lang="ru-RU"/>
          </a:p>
        </p:txBody>
      </p:sp>
      <p:sp>
        <p:nvSpPr>
          <p:cNvPr id="5" name="Нижний колонтитул 4">
            <a:extLst>
              <a:ext uri="{FF2B5EF4-FFF2-40B4-BE49-F238E27FC236}">
                <a16:creationId xmlns:a16="http://schemas.microsoft.com/office/drawing/2014/main" id="{17B8D88A-24BE-4EFE-AA98-B6BDE7B45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E85893D-AAC3-409C-987D-B1BFC9202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0995A-A974-4AEB-B730-406D85F1C6A7}" type="slidenum">
              <a:rPr lang="ru-RU" smtClean="0"/>
              <a:t>‹#›</a:t>
            </a:fld>
            <a:endParaRPr lang="ru-RU"/>
          </a:p>
        </p:txBody>
      </p:sp>
    </p:spTree>
    <p:extLst>
      <p:ext uri="{BB962C8B-B14F-4D97-AF65-F5344CB8AC3E}">
        <p14:creationId xmlns:p14="http://schemas.microsoft.com/office/powerpoint/2010/main" val="244705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5"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20BFF0D9-E45D-4541-BB22-982006DE4A70}"/>
              </a:ext>
            </a:extLst>
          </p:cNvPr>
          <p:cNvSpPr>
            <a:spLocks noGrp="1"/>
          </p:cNvSpPr>
          <p:nvPr>
            <p:ph type="ctrTitle"/>
          </p:nvPr>
        </p:nvSpPr>
        <p:spPr>
          <a:xfrm>
            <a:off x="1524000" y="2776538"/>
            <a:ext cx="9144000" cy="1381188"/>
          </a:xfrm>
        </p:spPr>
        <p:txBody>
          <a:bodyPr anchor="ctr">
            <a:normAutofit/>
          </a:bodyPr>
          <a:lstStyle/>
          <a:p>
            <a:r>
              <a:rPr lang="ru-RU" sz="3100" b="1">
                <a:solidFill>
                  <a:schemeClr val="bg2"/>
                </a:solidFill>
              </a:rPr>
              <a:t>Тема:  «Досуг молодёжи. Тематический контроль»</a:t>
            </a:r>
            <a:br>
              <a:rPr lang="ru-RU" sz="3100">
                <a:solidFill>
                  <a:schemeClr val="bg2"/>
                </a:solidFill>
              </a:rPr>
            </a:br>
            <a:endParaRPr lang="ru-RU" sz="3100" dirty="0">
              <a:solidFill>
                <a:schemeClr val="bg2"/>
              </a:solidFill>
            </a:endParaRPr>
          </a:p>
        </p:txBody>
      </p:sp>
      <p:sp>
        <p:nvSpPr>
          <p:cNvPr id="3" name="Подзаголовок 2">
            <a:extLst>
              <a:ext uri="{FF2B5EF4-FFF2-40B4-BE49-F238E27FC236}">
                <a16:creationId xmlns:a16="http://schemas.microsoft.com/office/drawing/2014/main" id="{7B80E185-6527-4651-8C3F-763FC3AC53C1}"/>
              </a:ext>
            </a:extLst>
          </p:cNvPr>
          <p:cNvSpPr>
            <a:spLocks noGrp="1"/>
          </p:cNvSpPr>
          <p:nvPr>
            <p:ph type="subTitle" idx="1"/>
          </p:nvPr>
        </p:nvSpPr>
        <p:spPr>
          <a:xfrm>
            <a:off x="1524000" y="4495800"/>
            <a:ext cx="9144000" cy="762000"/>
          </a:xfrm>
        </p:spPr>
        <p:txBody>
          <a:bodyPr>
            <a:normAutofit/>
          </a:bodyPr>
          <a:lstStyle/>
          <a:p>
            <a:r>
              <a:rPr lang="ru-RU" sz="1800" b="1" dirty="0" err="1"/>
              <a:t>Долгушева</a:t>
            </a:r>
            <a:r>
              <a:rPr lang="ru-RU" sz="1800" b="1" dirty="0"/>
              <a:t> Екатерина Владимировна</a:t>
            </a:r>
          </a:p>
          <a:p>
            <a:r>
              <a:rPr lang="ru-RU" sz="1800" b="1" dirty="0"/>
              <a:t>Учитель английского языка</a:t>
            </a:r>
            <a:endParaRPr lang="ru-RU" sz="1800" dirty="0"/>
          </a:p>
        </p:txBody>
      </p:sp>
    </p:spTree>
    <p:extLst>
      <p:ext uri="{BB962C8B-B14F-4D97-AF65-F5344CB8AC3E}">
        <p14:creationId xmlns:p14="http://schemas.microsoft.com/office/powerpoint/2010/main" val="23978975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Объект 2">
            <a:extLst>
              <a:ext uri="{FF2B5EF4-FFF2-40B4-BE49-F238E27FC236}">
                <a16:creationId xmlns:a16="http://schemas.microsoft.com/office/drawing/2014/main" id="{50BB8AE8-D1B9-4069-AF63-4D5850A07396}"/>
              </a:ext>
            </a:extLst>
          </p:cNvPr>
          <p:cNvGraphicFramePr>
            <a:graphicFrameLocks noGrp="1"/>
          </p:cNvGraphicFramePr>
          <p:nvPr>
            <p:ph idx="1"/>
            <p:extLst>
              <p:ext uri="{D42A27DB-BD31-4B8C-83A1-F6EECF244321}">
                <p14:modId xmlns:p14="http://schemas.microsoft.com/office/powerpoint/2010/main" val="169622869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Управляющая кнопка: &quot;Получить сведения&quot; 3">
            <a:hlinkClick r:id="" action="ppaction://noaction" highlightClick="1"/>
            <a:extLst>
              <a:ext uri="{FF2B5EF4-FFF2-40B4-BE49-F238E27FC236}">
                <a16:creationId xmlns:a16="http://schemas.microsoft.com/office/drawing/2014/main" id="{A4FB931E-CA5A-4069-AAAD-A46092ACBB82}"/>
              </a:ext>
            </a:extLst>
          </p:cNvPr>
          <p:cNvSpPr/>
          <p:nvPr/>
        </p:nvSpPr>
        <p:spPr>
          <a:xfrm>
            <a:off x="1589103" y="2193666"/>
            <a:ext cx="1757779" cy="2351701"/>
          </a:xfrm>
          <a:prstGeom prst="actionButtonInformation">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1609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D058F1CF-4616-474D-9452-CACECFB8AC92}"/>
              </a:ext>
            </a:extLst>
          </p:cNvPr>
          <p:cNvSpPr>
            <a:spLocks noGrp="1"/>
          </p:cNvSpPr>
          <p:nvPr>
            <p:ph type="title"/>
          </p:nvPr>
        </p:nvSpPr>
        <p:spPr>
          <a:xfrm>
            <a:off x="640079" y="2053640"/>
            <a:ext cx="4165186" cy="3376775"/>
          </a:xfrm>
        </p:spPr>
        <p:txBody>
          <a:bodyPr>
            <a:normAutofit/>
          </a:bodyPr>
          <a:lstStyle/>
          <a:p>
            <a:r>
              <a:rPr lang="en-US" dirty="0">
                <a:solidFill>
                  <a:srgbClr val="FFFFFF"/>
                </a:solidFill>
              </a:rPr>
              <a:t>What are the aims of our lesson?</a:t>
            </a:r>
            <a:br>
              <a:rPr lang="ru-RU" dirty="0">
                <a:solidFill>
                  <a:srgbClr val="FFFFFF"/>
                </a:solidFill>
              </a:rPr>
            </a:br>
            <a:endParaRPr lang="ru-RU" dirty="0">
              <a:solidFill>
                <a:srgbClr val="FFFFFF"/>
              </a:solidFill>
            </a:endParaRPr>
          </a:p>
        </p:txBody>
      </p:sp>
      <p:sp>
        <p:nvSpPr>
          <p:cNvPr id="3" name="Объект 2">
            <a:extLst>
              <a:ext uri="{FF2B5EF4-FFF2-40B4-BE49-F238E27FC236}">
                <a16:creationId xmlns:a16="http://schemas.microsoft.com/office/drawing/2014/main" id="{83D4DC80-07DB-4FBC-A73E-A746B3A8CFAC}"/>
              </a:ext>
            </a:extLst>
          </p:cNvPr>
          <p:cNvSpPr>
            <a:spLocks noGrp="1"/>
          </p:cNvSpPr>
          <p:nvPr>
            <p:ph idx="1"/>
          </p:nvPr>
        </p:nvSpPr>
        <p:spPr>
          <a:xfrm>
            <a:off x="6090574" y="801866"/>
            <a:ext cx="5306084" cy="5230634"/>
          </a:xfrm>
        </p:spPr>
        <p:txBody>
          <a:bodyPr anchor="ctr">
            <a:normAutofit/>
          </a:bodyPr>
          <a:lstStyle/>
          <a:p>
            <a:pPr marL="0" indent="0">
              <a:buNone/>
            </a:pPr>
            <a:r>
              <a:rPr lang="en-US" sz="2400" b="1" dirty="0">
                <a:solidFill>
                  <a:srgbClr val="000000"/>
                </a:solidFill>
              </a:rPr>
              <a:t>The aims of our lesson are</a:t>
            </a:r>
            <a:endParaRPr lang="ru-RU" sz="2400" b="1" dirty="0">
              <a:solidFill>
                <a:srgbClr val="000000"/>
              </a:solidFill>
            </a:endParaRPr>
          </a:p>
          <a:p>
            <a:r>
              <a:rPr lang="en-US" sz="2400" dirty="0">
                <a:solidFill>
                  <a:srgbClr val="000000"/>
                </a:solidFill>
              </a:rPr>
              <a:t>1. To read, listen, find out the information about different forms of teenagers` entertainment.</a:t>
            </a:r>
            <a:endParaRPr lang="ru-RU" sz="2400" dirty="0">
              <a:solidFill>
                <a:srgbClr val="000000"/>
              </a:solidFill>
            </a:endParaRPr>
          </a:p>
          <a:p>
            <a:r>
              <a:rPr lang="en-US" sz="2400" dirty="0">
                <a:solidFill>
                  <a:srgbClr val="000000"/>
                </a:solidFill>
              </a:rPr>
              <a:t>2. To be able to ask questions about leisure of youth.</a:t>
            </a:r>
            <a:endParaRPr lang="ru-RU" sz="2400" dirty="0">
              <a:solidFill>
                <a:srgbClr val="000000"/>
              </a:solidFill>
            </a:endParaRPr>
          </a:p>
          <a:p>
            <a:r>
              <a:rPr lang="en-US" sz="2400" dirty="0">
                <a:solidFill>
                  <a:srgbClr val="000000"/>
                </a:solidFill>
              </a:rPr>
              <a:t>3. To talk about free time of teenagers from different countries.</a:t>
            </a:r>
            <a:endParaRPr lang="ru-RU" sz="2400" dirty="0">
              <a:solidFill>
                <a:srgbClr val="000000"/>
              </a:solidFill>
            </a:endParaRPr>
          </a:p>
          <a:p>
            <a:r>
              <a:rPr lang="en-US" sz="2400" dirty="0">
                <a:solidFill>
                  <a:srgbClr val="000000"/>
                </a:solidFill>
              </a:rPr>
              <a:t>4. To express your opinion about modern generation with square eyes.</a:t>
            </a:r>
            <a:endParaRPr lang="ru-RU" sz="2400" dirty="0">
              <a:solidFill>
                <a:srgbClr val="000000"/>
              </a:solidFill>
            </a:endParaRPr>
          </a:p>
          <a:p>
            <a:r>
              <a:rPr lang="en-US" sz="2400" dirty="0">
                <a:solidFill>
                  <a:srgbClr val="000000"/>
                </a:solidFill>
              </a:rPr>
              <a:t>5. To be able to write notes about how teenagers entertain themselves, describe photo with them</a:t>
            </a:r>
            <a:r>
              <a:rPr lang="en-US" sz="2400" b="1" dirty="0">
                <a:solidFill>
                  <a:srgbClr val="000000"/>
                </a:solidFill>
              </a:rPr>
              <a:t>.</a:t>
            </a:r>
            <a:endParaRPr lang="ru-RU" sz="2400" dirty="0">
              <a:solidFill>
                <a:srgbClr val="000000"/>
              </a:solidFill>
            </a:endParaRPr>
          </a:p>
          <a:p>
            <a:endParaRPr lang="ru-RU" sz="2400" dirty="0">
              <a:solidFill>
                <a:srgbClr val="000000"/>
              </a:solidFill>
            </a:endParaRPr>
          </a:p>
        </p:txBody>
      </p:sp>
    </p:spTree>
    <p:extLst>
      <p:ext uri="{BB962C8B-B14F-4D97-AF65-F5344CB8AC3E}">
        <p14:creationId xmlns:p14="http://schemas.microsoft.com/office/powerpoint/2010/main" val="36537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0CA87D4-2309-40D3-8CFF-4FA9EFDF3F6F}"/>
              </a:ext>
            </a:extLst>
          </p:cNvPr>
          <p:cNvSpPr/>
          <p:nvPr/>
        </p:nvSpPr>
        <p:spPr>
          <a:xfrm>
            <a:off x="1347862" y="647405"/>
            <a:ext cx="9157252" cy="5563190"/>
          </a:xfrm>
          <a:prstGeom prst="rect">
            <a:avLst/>
          </a:prstGeom>
        </p:spPr>
        <p:txBody>
          <a:bodyPr wrap="square">
            <a:spAutoFit/>
          </a:bodyPr>
          <a:lstStyle/>
          <a:p>
            <a:pPr>
              <a:lnSpc>
                <a:spcPct val="150000"/>
              </a:lnSpc>
              <a:spcAft>
                <a:spcPts val="0"/>
              </a:spcAft>
            </a:pPr>
            <a:r>
              <a:rPr lang="en-US" b="1" i="1" dirty="0"/>
              <a:t>Speaking about our preferences, we can use different words and phrases. Let’s write about teenagers` activities using these words. Fill its in the correct form. </a:t>
            </a:r>
            <a:endParaRPr lang="ru-RU" b="1" i="1" dirty="0"/>
          </a:p>
          <a:p>
            <a:pPr>
              <a:lnSpc>
                <a:spcPct val="150000"/>
              </a:lnSpc>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Fill in: </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unwind, beat, sing, book, direct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the correct form.</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startAt="3"/>
              <a:tabLst>
                <a:tab pos="45720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love going dancing on a Friday night.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Nothing</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startAt="3"/>
              <a:tabLst>
                <a:tab pos="45720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Have you already ……. the tickets for the theatre tonight.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startAt="3"/>
              <a:tabLst>
                <a:tab pos="45720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Steven has ……. many films. It`s one of them.</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startAt="3"/>
              <a:tabLst>
                <a:tab pos="45720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 sometimes watches TV in the evenings to relax and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startAt="3"/>
              <a:tabLst>
                <a:tab pos="45720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It is such a catchy tune you can`t help but ….along.</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01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82E026B7-38CD-43B7-A129-BBF99C12E559}"/>
              </a:ext>
            </a:extLst>
          </p:cNvPr>
          <p:cNvSpPr>
            <a:spLocks noGrp="1"/>
          </p:cNvSpPr>
          <p:nvPr>
            <p:ph type="title"/>
          </p:nvPr>
        </p:nvSpPr>
        <p:spPr>
          <a:xfrm>
            <a:off x="1179226" y="470518"/>
            <a:ext cx="9731430" cy="1544713"/>
          </a:xfrm>
        </p:spPr>
        <p:txBody>
          <a:bodyPr vert="horz" lIns="91440" tIns="45720" rIns="91440" bIns="45720" rtlCol="0" anchor="ctr">
            <a:normAutofit fontScale="90000"/>
          </a:bodyPr>
          <a:lstStyle/>
          <a:p>
            <a:pPr algn="ctr"/>
            <a:br>
              <a:rPr lang="en-US" sz="2000" kern="1200" dirty="0">
                <a:solidFill>
                  <a:schemeClr val="bg1"/>
                </a:solidFill>
                <a:latin typeface="+mj-lt"/>
                <a:ea typeface="+mj-ea"/>
                <a:cs typeface="+mj-cs"/>
              </a:rPr>
            </a:br>
            <a:br>
              <a:rPr lang="ru-RU" sz="2000" kern="1200" dirty="0">
                <a:solidFill>
                  <a:schemeClr val="bg1"/>
                </a:solidFill>
                <a:latin typeface="+mj-lt"/>
                <a:ea typeface="+mj-ea"/>
                <a:cs typeface="+mj-cs"/>
              </a:rPr>
            </a:br>
            <a:br>
              <a:rPr lang="ru-RU" sz="2000" kern="1200" dirty="0">
                <a:solidFill>
                  <a:schemeClr val="bg1"/>
                </a:solidFill>
                <a:latin typeface="+mj-lt"/>
                <a:ea typeface="+mj-ea"/>
                <a:cs typeface="+mj-cs"/>
              </a:rPr>
            </a:br>
            <a:r>
              <a:rPr lang="en-US" sz="2000" dirty="0">
                <a:solidFill>
                  <a:schemeClr val="bg1"/>
                </a:solidFill>
              </a:rPr>
              <a:t>These are photos</a:t>
            </a:r>
            <a:r>
              <a:rPr lang="en-US" sz="2000" b="1" dirty="0">
                <a:solidFill>
                  <a:schemeClr val="bg1"/>
                </a:solidFill>
              </a:rPr>
              <a:t>. </a:t>
            </a:r>
            <a:r>
              <a:rPr lang="en-US" sz="2000" dirty="0">
                <a:solidFill>
                  <a:schemeClr val="bg1"/>
                </a:solidFill>
              </a:rPr>
              <a:t>Choose one photo to describe. </a:t>
            </a:r>
            <a:br>
              <a:rPr lang="ru-RU" sz="2000" dirty="0">
                <a:solidFill>
                  <a:schemeClr val="bg1"/>
                </a:solidFill>
              </a:rPr>
            </a:br>
            <a:r>
              <a:rPr lang="en-US" sz="2000" dirty="0">
                <a:solidFill>
                  <a:schemeClr val="bg1"/>
                </a:solidFill>
              </a:rPr>
              <a:t>You have to speak for 2 minutes or less. </a:t>
            </a:r>
            <a:r>
              <a:rPr lang="ru-RU" sz="2000" dirty="0" err="1">
                <a:solidFill>
                  <a:schemeClr val="bg1"/>
                </a:solidFill>
              </a:rPr>
              <a:t>Remember</a:t>
            </a:r>
            <a:r>
              <a:rPr lang="ru-RU" sz="2000" dirty="0">
                <a:solidFill>
                  <a:schemeClr val="bg1"/>
                </a:solidFill>
              </a:rPr>
              <a:t> </a:t>
            </a:r>
            <a:r>
              <a:rPr lang="ru-RU" sz="2000" dirty="0" err="1">
                <a:solidFill>
                  <a:schemeClr val="bg1"/>
                </a:solidFill>
              </a:rPr>
              <a:t>to</a:t>
            </a:r>
            <a:r>
              <a:rPr lang="ru-RU" sz="2000" dirty="0">
                <a:solidFill>
                  <a:schemeClr val="bg1"/>
                </a:solidFill>
              </a:rPr>
              <a:t> </a:t>
            </a:r>
            <a:r>
              <a:rPr lang="ru-RU" sz="2000" dirty="0" err="1">
                <a:solidFill>
                  <a:schemeClr val="bg1"/>
                </a:solidFill>
              </a:rPr>
              <a:t>talk</a:t>
            </a:r>
            <a:r>
              <a:rPr lang="ru-RU" sz="2000" dirty="0">
                <a:solidFill>
                  <a:schemeClr val="bg1"/>
                </a:solidFill>
              </a:rPr>
              <a:t> </a:t>
            </a:r>
            <a:r>
              <a:rPr lang="ru-RU" sz="2000" dirty="0" err="1">
                <a:solidFill>
                  <a:schemeClr val="bg1"/>
                </a:solidFill>
              </a:rPr>
              <a:t>about</a:t>
            </a:r>
            <a:r>
              <a:rPr lang="ru-RU" sz="2000" dirty="0">
                <a:solidFill>
                  <a:schemeClr val="bg1"/>
                </a:solidFill>
              </a:rPr>
              <a:t>:</a:t>
            </a:r>
            <a:br>
              <a:rPr lang="ru-RU" sz="1600" kern="1200" dirty="0">
                <a:solidFill>
                  <a:srgbClr val="FFFFFF"/>
                </a:solidFill>
                <a:latin typeface="+mj-lt"/>
                <a:ea typeface="+mj-ea"/>
                <a:cs typeface="+mj-cs"/>
              </a:rPr>
            </a:br>
            <a:r>
              <a:rPr lang="en-US" sz="2800" kern="1200" dirty="0">
                <a:solidFill>
                  <a:srgbClr val="FFFFFF"/>
                </a:solidFill>
                <a:latin typeface="+mj-lt"/>
                <a:ea typeface="+mj-ea"/>
                <a:cs typeface="+mj-cs"/>
              </a:rPr>
              <a:t>-where and when the photo was taken; </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-what/who is in the photo;</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-what is happening;</a:t>
            </a: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pic>
        <p:nvPicPr>
          <p:cNvPr id="6" name="Объект 5" descr="Изображение выглядит как гора, внешний, мужчина, стоит&#10;&#10;Автоматически созданное описание">
            <a:extLst>
              <a:ext uri="{FF2B5EF4-FFF2-40B4-BE49-F238E27FC236}">
                <a16:creationId xmlns:a16="http://schemas.microsoft.com/office/drawing/2014/main" id="{37BC70E7-8DA8-467B-B41F-6B637A5BFA9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7600" y="2943225"/>
            <a:ext cx="4398963" cy="3049588"/>
          </a:xfrm>
        </p:spPr>
      </p:pic>
      <p:pic>
        <p:nvPicPr>
          <p:cNvPr id="8" name="Объект 7" descr="Изображение выглядит как трава, внешний, человек, сидит&#10;&#10;Автоматически созданное описание">
            <a:extLst>
              <a:ext uri="{FF2B5EF4-FFF2-40B4-BE49-F238E27FC236}">
                <a16:creationId xmlns:a16="http://schemas.microsoft.com/office/drawing/2014/main" id="{9153120E-E4E8-4499-9CBD-BC278A023E7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99113" y="2943225"/>
            <a:ext cx="5476875" cy="3049588"/>
          </a:xfrm>
        </p:spPr>
      </p:pic>
    </p:spTree>
    <p:extLst>
      <p:ext uri="{BB962C8B-B14F-4D97-AF65-F5344CB8AC3E}">
        <p14:creationId xmlns:p14="http://schemas.microsoft.com/office/powerpoint/2010/main" val="422580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Spotlight on Exams, p. 136">
            <a:hlinkClick r:id="" action="ppaction://media"/>
            <a:extLst>
              <a:ext uri="{FF2B5EF4-FFF2-40B4-BE49-F238E27FC236}">
                <a16:creationId xmlns:a16="http://schemas.microsoft.com/office/drawing/2014/main" id="{D33E7302-0855-460B-8E8D-508875645EA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8455292" y="4627136"/>
            <a:ext cx="874645" cy="874645"/>
          </a:xfrm>
        </p:spPr>
      </p:pic>
      <p:sp>
        <p:nvSpPr>
          <p:cNvPr id="2" name="Заголовок 1">
            <a:extLst>
              <a:ext uri="{FF2B5EF4-FFF2-40B4-BE49-F238E27FC236}">
                <a16:creationId xmlns:a16="http://schemas.microsoft.com/office/drawing/2014/main" id="{16685C3C-8A24-42FF-B6C6-6862EE7DE937}"/>
              </a:ext>
            </a:extLst>
          </p:cNvPr>
          <p:cNvSpPr>
            <a:spLocks noGrp="1"/>
          </p:cNvSpPr>
          <p:nvPr>
            <p:ph type="title"/>
          </p:nvPr>
        </p:nvSpPr>
        <p:spPr>
          <a:xfrm>
            <a:off x="614264" y="1927540"/>
            <a:ext cx="10515600" cy="1325563"/>
          </a:xfrm>
        </p:spPr>
        <p:txBody>
          <a:bodyPr>
            <a:normAutofit fontScale="90000"/>
          </a:bodyPr>
          <a:lstStyle/>
          <a:p>
            <a:r>
              <a:rPr lang="en-US" dirty="0"/>
              <a:t>I see you know how modern teenagers with square eyes use leisure time. Now You should listen some spikers and choose the correct answer, be ready.</a:t>
            </a:r>
            <a:br>
              <a:rPr lang="ru-RU" dirty="0"/>
            </a:br>
            <a:r>
              <a:rPr lang="en-US" dirty="0"/>
              <a:t> </a:t>
            </a:r>
            <a:br>
              <a:rPr lang="ru-RU" dirty="0"/>
            </a:br>
            <a:r>
              <a:rPr lang="en-US" dirty="0"/>
              <a:t>Open, please, your book Spotlight on exam page 136.</a:t>
            </a:r>
            <a:endParaRPr lang="ru-RU" dirty="0"/>
          </a:p>
        </p:txBody>
      </p:sp>
    </p:spTree>
    <p:extLst>
      <p:ext uri="{BB962C8B-B14F-4D97-AF65-F5344CB8AC3E}">
        <p14:creationId xmlns:p14="http://schemas.microsoft.com/office/powerpoint/2010/main" val="12792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6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374980E2-4124-41DD-97BF-D5AAAE6EA974}"/>
              </a:ext>
            </a:extLst>
          </p:cNvPr>
          <p:cNvSpPr/>
          <p:nvPr/>
        </p:nvSpPr>
        <p:spPr>
          <a:xfrm>
            <a:off x="3048000" y="474345"/>
            <a:ext cx="6096000" cy="5693866"/>
          </a:xfrm>
          <a:prstGeom prst="rect">
            <a:avLst/>
          </a:prstGeom>
        </p:spPr>
        <p:txBody>
          <a:bodyPr>
            <a:spAutoFit/>
          </a:bodyPr>
          <a:lstStyle/>
          <a:p>
            <a:r>
              <a:rPr lang="ru-RU" sz="2000" b="1" i="1" dirty="0" err="1">
                <a:latin typeface="Times New Roman" panose="02020603050405020304" pitchFamily="18" charset="0"/>
                <a:cs typeface="Times New Roman" panose="02020603050405020304" pitchFamily="18" charset="0"/>
              </a:rPr>
              <a:t>To</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sum</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up</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our</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lesson</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what</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have</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you</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learnt</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at</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the</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lesson</a:t>
            </a:r>
            <a:r>
              <a:rPr lang="ru-RU" sz="2000" b="1" i="1"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I </a:t>
            </a:r>
            <a:r>
              <a:rPr lang="ru-RU" dirty="0" err="1">
                <a:latin typeface="Times New Roman" panose="02020603050405020304" pitchFamily="18" charset="0"/>
                <a:cs typeface="Times New Roman" panose="02020603050405020304" pitchFamily="18" charset="0"/>
              </a:rPr>
              <a:t>have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learnt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say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about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teenagers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comments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free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time</a:t>
            </a:r>
            <a:r>
              <a:rPr lang="ru-RU"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I </a:t>
            </a:r>
            <a:r>
              <a:rPr lang="ru-RU" dirty="0" err="1">
                <a:latin typeface="Times New Roman" panose="02020603050405020304" pitchFamily="18" charset="0"/>
                <a:cs typeface="Times New Roman" panose="02020603050405020304" pitchFamily="18" charset="0"/>
              </a:rPr>
              <a:t>have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learnt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make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some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new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phrases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about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leisure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youth</a:t>
            </a:r>
            <a:r>
              <a:rPr lang="ru-RU"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have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known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other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forms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entertainment</a:t>
            </a:r>
            <a:r>
              <a:rPr lang="ru-RU"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I </a:t>
            </a:r>
            <a:r>
              <a:rPr lang="ru-RU" dirty="0" err="1">
                <a:latin typeface="Times New Roman" panose="02020603050405020304" pitchFamily="18" charset="0"/>
                <a:cs typeface="Times New Roman" panose="02020603050405020304" pitchFamily="18" charset="0"/>
              </a:rPr>
              <a:t>have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learnt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divide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free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time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activities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into</a:t>
            </a:r>
            <a:r>
              <a:rPr lang="ru-RU" dirty="0">
                <a:latin typeface="Times New Roman" panose="02020603050405020304" pitchFamily="18" charset="0"/>
                <a:cs typeface="Times New Roman" panose="02020603050405020304" pitchFamily="18" charset="0"/>
              </a:rPr>
              <a:t> 3 </a:t>
            </a:r>
            <a:r>
              <a:rPr lang="ru-RU" dirty="0" err="1">
                <a:latin typeface="Times New Roman" panose="02020603050405020304" pitchFamily="18" charset="0"/>
                <a:cs typeface="Times New Roman" panose="02020603050405020304" pitchFamily="18" charset="0"/>
              </a:rPr>
              <a:t>groups</a:t>
            </a:r>
            <a:r>
              <a:rPr lang="ru-RU"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I </a:t>
            </a:r>
            <a:r>
              <a:rPr lang="ru-RU" dirty="0" err="1">
                <a:latin typeface="Times New Roman" panose="02020603050405020304" pitchFamily="18" charset="0"/>
                <a:cs typeface="Times New Roman" panose="02020603050405020304" pitchFamily="18" charset="0"/>
              </a:rPr>
              <a:t>have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learnt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make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notes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about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leisure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youth</a:t>
            </a:r>
            <a:r>
              <a:rPr lang="ru-RU"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I </a:t>
            </a:r>
            <a:r>
              <a:rPr lang="ru-RU" dirty="0" err="1">
                <a:latin typeface="Times New Roman" panose="02020603050405020304" pitchFamily="18" charset="0"/>
                <a:cs typeface="Times New Roman" panose="02020603050405020304" pitchFamily="18" charset="0"/>
              </a:rPr>
              <a:t>have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known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about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modern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teenagers</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generation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with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square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eyes</a:t>
            </a:r>
            <a:r>
              <a:rPr lang="ru-RU"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I </a:t>
            </a:r>
            <a:r>
              <a:rPr lang="ru-RU" dirty="0" err="1">
                <a:latin typeface="Times New Roman" panose="02020603050405020304" pitchFamily="18" charset="0"/>
                <a:cs typeface="Times New Roman" panose="02020603050405020304" pitchFamily="18" charset="0"/>
              </a:rPr>
              <a:t>can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speak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about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free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time</a:t>
            </a:r>
            <a:r>
              <a:rPr lang="ru-RU"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I </a:t>
            </a:r>
            <a:r>
              <a:rPr lang="ru-RU" dirty="0" err="1">
                <a:latin typeface="Times New Roman" panose="02020603050405020304" pitchFamily="18" charset="0"/>
                <a:cs typeface="Times New Roman" panose="02020603050405020304" pitchFamily="18" charset="0"/>
              </a:rPr>
              <a:t>can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describe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photo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with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people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activities</a:t>
            </a:r>
            <a:r>
              <a:rPr lang="ru-RU"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conclusion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like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say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it`s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very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amazing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useful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things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your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leisure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time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help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us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learn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more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about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our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planet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more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intelligent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well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educated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You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worked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very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hard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Your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answer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was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wonderful</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b="1" i="1" dirty="0" err="1">
                <a:latin typeface="Times New Roman" panose="02020603050405020304" pitchFamily="18" charset="0"/>
                <a:cs typeface="Times New Roman" panose="02020603050405020304" pitchFamily="18" charset="0"/>
              </a:rPr>
              <a:t>The</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lesson</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is</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over</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Thank</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you</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for</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taking</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an</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active</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part</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in</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it</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Good-bye</a:t>
            </a:r>
            <a:r>
              <a:rPr lang="ru-RU"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5200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549</Words>
  <Application>Microsoft Office PowerPoint</Application>
  <PresentationFormat>Широкоэкранный</PresentationFormat>
  <Paragraphs>34</Paragraphs>
  <Slides>7</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Тема:  «Досуг молодёжи. Тематический контроль» </vt:lpstr>
      <vt:lpstr>Презентация PowerPoint</vt:lpstr>
      <vt:lpstr>What are the aims of our lesson? </vt:lpstr>
      <vt:lpstr>Презентация PowerPoint</vt:lpstr>
      <vt:lpstr>   These are photos. Choose one photo to describe.  You have to speak for 2 minutes or less. Remember to talk about: -where and when the photo was taken;  -what/who is in the photo; -what is happening; </vt:lpstr>
      <vt:lpstr>I see you know how modern teenagers with square eyes use leisure time. Now You should listen some spikers and choose the correct answer, be ready.   Open, please, your book Spotlight on exam page 136.</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«Досуг молодёжи. Тематический контроль» </dc:title>
  <dc:creator>user</dc:creator>
  <cp:lastModifiedBy>user</cp:lastModifiedBy>
  <cp:revision>3</cp:revision>
  <dcterms:created xsi:type="dcterms:W3CDTF">2020-04-27T10:28:24Z</dcterms:created>
  <dcterms:modified xsi:type="dcterms:W3CDTF">2020-04-29T03:43:25Z</dcterms:modified>
</cp:coreProperties>
</file>