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4" r:id="rId6"/>
    <p:sldId id="265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68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68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46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30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4980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28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421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42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43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18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90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85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41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2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8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72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93A02-34D5-406E-83BC-1AC618505166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C7C109-040C-41C3-8B68-F36FA5EF5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19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225118"/>
            <a:ext cx="7766936" cy="1890944"/>
          </a:xfrm>
        </p:spPr>
        <p:txBody>
          <a:bodyPr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454662"/>
            <a:ext cx="4292028" cy="6930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ÐÐ°ÑÑÐ¸Ð½ÐºÐ¸ Ð¿Ð¾ Ð·Ð°Ð¿ÑÐ¾ÑÑ Ð´ÐµÐ½Ñ Ð½Ð°ÑÐ¾Ð´Ð½Ð¾Ð³Ð¾ ÐµÐ´Ð¸Ð½ÑÑÐ²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242" y="1003177"/>
            <a:ext cx="7927758" cy="538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8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827346"/>
          </a:xfrm>
        </p:spPr>
        <p:txBody>
          <a:bodyPr/>
          <a:lstStyle/>
          <a:p>
            <a:r>
              <a:rPr lang="ru-RU" dirty="0" smtClean="0"/>
              <a:t>Подвиг Минина и Пожарского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4 ноября 1612 года народное ополчение под предводительством Кузьмы Минина и Дмитрия Пожарского штурмом взяло Китай-город, освободив Москву от польских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интервентов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012" y="630315"/>
            <a:ext cx="3831991" cy="505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6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Минин Кузьма (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Козьма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Полное имя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Козьма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Минич Захарьев Сухорукий – 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русский национальный герой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322" y="603682"/>
            <a:ext cx="3764132" cy="406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Пожарский Дмитрий 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2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677334" y="5381185"/>
            <a:ext cx="8539069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Князь 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Дми́трий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Миха́йлович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Пожа́рский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 ноября 1578 - 20 апреля 1642)</a:t>
            </a:r>
            <a:r>
              <a:rPr kumimoji="0" lang="ru-RU" altLang="ru-RU" sz="18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русский национальный герой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946" y="975121"/>
            <a:ext cx="3075651" cy="366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1538" y="2203024"/>
            <a:ext cx="8602462" cy="3221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750"/>
              </a:spcBef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Человек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 Родины – что соловей без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песни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750"/>
              </a:spcBef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своем доме и стены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помогают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750"/>
              </a:spcBef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Жить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Родине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служить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750"/>
              </a:spcBef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Родины своей ни сил, ни жизни не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жалей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750"/>
              </a:spcBef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Нет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мире краше Родины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нашей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7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7334" y="1498603"/>
            <a:ext cx="3854528" cy="1278465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Казанская икона Божией Матери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1" name="Рисунок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5278" y="1402672"/>
            <a:ext cx="3586577" cy="4589755"/>
          </a:xfrm>
          <a:prstGeom prst="rect">
            <a:avLst/>
          </a:prstGeom>
        </p:spPr>
      </p:pic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ноября (22 октября по старому стилю) было объявлено днем празднования Казанской иконы Божией Матери в память об освобождении от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поляков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959" y="1006105"/>
            <a:ext cx="6613864" cy="471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2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106</Words>
  <Application>Microsoft Office PowerPoint</Application>
  <PresentationFormat>Широкоэкранный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Подвиг Минина и Пожарского</vt:lpstr>
      <vt:lpstr>Минин Кузьма (Козьма)</vt:lpstr>
      <vt:lpstr>Пожарский Дмитрий </vt:lpstr>
      <vt:lpstr>Пословицы</vt:lpstr>
      <vt:lpstr>Казанская икона Божией Матери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2018-11-12T09:45:12Z</dcterms:created>
  <dcterms:modified xsi:type="dcterms:W3CDTF">2018-11-12T10:41:15Z</dcterms:modified>
</cp:coreProperties>
</file>