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9" r:id="rId1"/>
  </p:sldMasterIdLst>
  <p:notesMasterIdLst>
    <p:notesMasterId r:id="rId17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4" r:id="rId10"/>
    <p:sldId id="265" r:id="rId11"/>
    <p:sldId id="266" r:id="rId12"/>
    <p:sldId id="267" r:id="rId13"/>
    <p:sldId id="268" r:id="rId14"/>
    <p:sldId id="269" r:id="rId15"/>
    <p:sldId id="263" r:id="rId1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6" autoAdjust="0"/>
    <p:restoredTop sz="59322" autoAdjust="0"/>
  </p:normalViewPr>
  <p:slideViewPr>
    <p:cSldViewPr snapToGrid="0">
      <p:cViewPr varScale="1">
        <p:scale>
          <a:sx n="64" d="100"/>
          <a:sy n="64" d="100"/>
        </p:scale>
        <p:origin x="57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9F315A8-B5FC-478B-8C09-9317F0D70E91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5E2E77-AE35-4CB5-AE44-0BA4F253284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88537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2E77-AE35-4CB5-AE44-0BA4F2532848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202245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2E77-AE35-4CB5-AE44-0BA4F2532848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9785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2E77-AE35-4CB5-AE44-0BA4F2532848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6310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2E77-AE35-4CB5-AE44-0BA4F2532848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677935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2E77-AE35-4CB5-AE44-0BA4F2532848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733040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2E77-AE35-4CB5-AE44-0BA4F2532848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3050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2E77-AE35-4CB5-AE44-0BA4F2532848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499158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2E77-AE35-4CB5-AE44-0BA4F2532848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983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2E77-AE35-4CB5-AE44-0BA4F2532848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341478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2E77-AE35-4CB5-AE44-0BA4F2532848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31200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2E77-AE35-4CB5-AE44-0BA4F2532848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17436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2E77-AE35-4CB5-AE44-0BA4F2532848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95423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2E77-AE35-4CB5-AE44-0BA4F2532848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01063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5E2E77-AE35-4CB5-AE44-0BA4F2532848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99852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7F38-23A4-4AFB-85A4-41070B7F716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9D99-3EC3-475B-B72F-837043011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1015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7F38-23A4-4AFB-85A4-41070B7F716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9D99-3EC3-475B-B72F-837043011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9414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7F38-23A4-4AFB-85A4-41070B7F716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9D99-3EC3-475B-B72F-837043011C53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928309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7F38-23A4-4AFB-85A4-41070B7F716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9D99-3EC3-475B-B72F-837043011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9558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7F38-23A4-4AFB-85A4-41070B7F716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9D99-3EC3-475B-B72F-837043011C53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02023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7F38-23A4-4AFB-85A4-41070B7F716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9D99-3EC3-475B-B72F-837043011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917995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7F38-23A4-4AFB-85A4-41070B7F716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9D99-3EC3-475B-B72F-837043011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363191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7F38-23A4-4AFB-85A4-41070B7F716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9D99-3EC3-475B-B72F-837043011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2939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7F38-23A4-4AFB-85A4-41070B7F716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9D99-3EC3-475B-B72F-837043011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5869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7F38-23A4-4AFB-85A4-41070B7F716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9D99-3EC3-475B-B72F-837043011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96524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7F38-23A4-4AFB-85A4-41070B7F716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9D99-3EC3-475B-B72F-837043011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231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7F38-23A4-4AFB-85A4-41070B7F716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9D99-3EC3-475B-B72F-837043011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66152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7F38-23A4-4AFB-85A4-41070B7F716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9D99-3EC3-475B-B72F-837043011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87174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7F38-23A4-4AFB-85A4-41070B7F716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9D99-3EC3-475B-B72F-837043011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4739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7F38-23A4-4AFB-85A4-41070B7F716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9D99-3EC3-475B-B72F-837043011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13186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87F38-23A4-4AFB-85A4-41070B7F716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B99D99-3EC3-475B-B72F-837043011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7312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87F38-23A4-4AFB-85A4-41070B7F7160}" type="datetimeFigureOut">
              <a:rPr lang="ru-RU" smtClean="0"/>
              <a:t>18.02.2020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CB99D99-3EC3-475B-B72F-837043011C5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42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0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  <p:sldLayoutId id="2147483791" r:id="rId12"/>
    <p:sldLayoutId id="2147483792" r:id="rId13"/>
    <p:sldLayoutId id="2147483793" r:id="rId14"/>
    <p:sldLayoutId id="2147483794" r:id="rId15"/>
    <p:sldLayoutId id="214748379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8013" y="0"/>
            <a:ext cx="10515600" cy="745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5609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/17838_46bd50d95ad5e4818aa8667a74019ae2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8" y="217357"/>
            <a:ext cx="4032354" cy="6175948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ped-kopilka.ru/upload/blogs/17838_0fe236e520b59fe3762a8c4645477fed.jp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6381" y="217357"/>
            <a:ext cx="3417758" cy="66406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4797339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/17838_57e948714f3cd04b259bc52cb35f571c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05678" cy="614596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ped-kopilka.ru/upload/blogs/17838_25d83eaae29faa5f7a5241c06d349f31.jp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0079" y="517161"/>
            <a:ext cx="3754098" cy="63408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34432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/17838_47f14fd0c79fe53a849d4dec74875a90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656" y="0"/>
            <a:ext cx="4641704" cy="597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ped-kopilka.ru/upload/blogs/17838_929a59620262a870694a9c65869cfedc.jp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302" y="970488"/>
            <a:ext cx="4197246" cy="58875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74373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/17838_7db30b2686743f61667e134e7157794a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48" y="0"/>
            <a:ext cx="3946285" cy="5974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Рисунок 2" descr="http://ped-kopilka.ru/upload/blogs/17838_33f018ade7abbf74191eece94ef04f01.jpg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5263" y="883920"/>
            <a:ext cx="4313295" cy="597408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021338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/17838_b409c8f91600355f234d43f3a2da8d9b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5850" y="573062"/>
            <a:ext cx="4861560" cy="59817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63952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Всем спасибо за внимание, говорим вам до свидания!!!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238826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sdo-journal.ru/images/stories/konkurs/taini-prirodi_photo3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715" y="0"/>
            <a:ext cx="88591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10069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лишний? И почему?</a:t>
            </a:r>
            <a:endParaRPr lang="ru-RU" dirty="0"/>
          </a:p>
        </p:txBody>
      </p:sp>
      <p:pic>
        <p:nvPicPr>
          <p:cNvPr id="2052" name="Picture 4" descr="ÐÐ°ÑÑÐ¸Ð½ÐºÐ¸ Ð¿Ð¾ Ð·Ð°Ð¿ÑÐ¾ÑÑ ÐºÐ°ÑÑÐ¸Ð½ÐºÐ° Ð¿ÐµÑÑÑ ÐºÑÑÐ¸ÑÐ° Ð¸Ð½Ð´ÑÐº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450428"/>
            <a:ext cx="7848600" cy="4408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ÐÐ°ÑÑÐ¸Ð½ÐºÐ¸ Ð¿Ð¾ Ð·Ð°Ð¿ÑÐ¾ÑÑ ÐºÐ°ÑÑÐ¸Ð½ÐºÐ° ÑÐºÐ²Ð¾ÑÐµÑ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701" y="3736429"/>
            <a:ext cx="2409825" cy="1970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0623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Кто лишний?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ÐÐ°ÑÑÐ¸Ð½ÐºÐ¸ Ð¿Ð¾ Ð·Ð°Ð¿ÑÐ¾ÑÑ ÐºÐ°ÑÑÐ¸Ð½ÐºÐ° Ð°Ð¸ÑÑ Ð»Ð°ÑÑÐ¾ÑÐºÐ° Ð²Ð¾ÑÐ¾Ð±ÐµÐ¹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28" y="1749973"/>
            <a:ext cx="2080456" cy="23649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" name="Объект 12"/>
          <p:cNvPicPr>
            <a:picLocks noGrp="1" noChangeAspect="1"/>
          </p:cNvPicPr>
          <p:nvPr>
            <p:ph sz="quarter" idx="4"/>
          </p:nvPr>
        </p:nvPicPr>
        <p:blipFill>
          <a:blip r:embed="rId4"/>
          <a:stretch>
            <a:fillRect/>
          </a:stretch>
        </p:blipFill>
        <p:spPr>
          <a:xfrm>
            <a:off x="5088383" y="2160982"/>
            <a:ext cx="4185618" cy="3467307"/>
          </a:xfrm>
          <a:prstGeom prst="rect">
            <a:avLst/>
          </a:prstGeom>
        </p:spPr>
      </p:pic>
      <p:pic>
        <p:nvPicPr>
          <p:cNvPr id="3076" name="Picture 4" descr="ÐÐ°ÑÑÐ¸Ð½ÐºÐ¸ Ð¿Ð¾ Ð·Ð°Ð¿ÑÐ¾ÑÑ ÐºÐ°ÑÑÐ¸Ð½ÐºÐ° Ð°Ð¸ÑÑ Ð»Ð°ÑÑÐ¾ÑÐºÐ° Ð²Ð¾ÑÐ¾Ð±ÐµÐ¹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8084" y="1135117"/>
            <a:ext cx="2450299" cy="2979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ÐÐ°ÑÑÐ¸Ð½ÐºÐ¸ Ð¿Ð¾ Ð·Ð°Ð¿ÑÐ¾ÑÑ ÐºÐ°ÑÑÐ¸Ð½ÐºÐ° Ð²Ð¾ÑÐ¾Ð±ÐµÐ¹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8" descr="ÐÐ°ÑÑÐ¸Ð½ÐºÐ¸ Ð¿Ð¾ Ð·Ð°Ð¿ÑÐ¾ÑÑ ÐºÐ°ÑÑÐ¸Ð½ÐºÐ° Ð²Ð¾ÑÐ¾Ð±ÐµÐ¹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12" descr="ÐÐ°ÑÑÐ¸Ð½ÐºÐ¸ Ð¿Ð¾ Ð·Ð°Ð¿ÑÐ¾ÑÑ ÐºÐ°ÑÑÐ¸Ð½ÐºÐ° Ð²Ð¾ÑÐ¾Ð±ÐµÐ¹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14" descr="ÐÐ°ÑÑÐ¸Ð½ÐºÐ¸ Ð¿Ð¾ Ð·Ð°Ð¿ÑÐ¾ÑÑ ÐºÐ°ÑÑÐ¸Ð½ÐºÐ° Ð²Ð¾ÑÐ¾Ð±ÐµÐ¹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4699" y="4332367"/>
            <a:ext cx="2847975" cy="2383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885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А кто лишний здесь? </a:t>
            </a:r>
            <a:r>
              <a:rPr lang="ru-RU" dirty="0" err="1" smtClean="0"/>
              <a:t>Догадайтесь,ребята</a:t>
            </a:r>
            <a:r>
              <a:rPr lang="ru-RU" dirty="0" smtClean="0"/>
              <a:t>!</a:t>
            </a:r>
            <a:endParaRPr lang="ru-RU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324179" y="1292774"/>
            <a:ext cx="2860455" cy="3206284"/>
          </a:xfrm>
          <a:prstGeom prst="rect">
            <a:avLst/>
          </a:prstGeom>
        </p:spPr>
      </p:pic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4"/>
          <a:stretch>
            <a:fillRect/>
          </a:stretch>
        </p:blipFill>
        <p:spPr>
          <a:xfrm>
            <a:off x="6164526" y="3565512"/>
            <a:ext cx="4184650" cy="2789766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17448" y="1270000"/>
            <a:ext cx="2847078" cy="41243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368" y="4837089"/>
            <a:ext cx="2847079" cy="17436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838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Найдите зимующих и перелетных птиц</a:t>
            </a:r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869324" y="1608083"/>
            <a:ext cx="4887310" cy="4792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6696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2235" y="315310"/>
            <a:ext cx="8951549" cy="654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2309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Сова в технике оригами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399957" y="1340069"/>
            <a:ext cx="4340911" cy="51080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5570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ped-kopilka.ru/upload/blogs/17838_c7822775104d78a070737e92028da114.jpg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9057" y="0"/>
            <a:ext cx="542544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618862"/>
      </p:ext>
    </p:extLst>
  </p:cSld>
  <p:clrMapOvr>
    <a:masterClrMapping/>
  </p:clrMapOvr>
</p:sld>
</file>

<file path=ppt/theme/theme1.xml><?xml version="1.0" encoding="utf-8"?>
<a:theme xmlns:a="http://schemas.openxmlformats.org/drawingml/2006/main" name="Грань">
  <a:themeElements>
    <a:clrScheme name="Грань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Грань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рань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180</TotalTime>
  <Words>49</Words>
  <Application>Microsoft Office PowerPoint</Application>
  <PresentationFormat>Широкоэкранный</PresentationFormat>
  <Paragraphs>20</Paragraphs>
  <Slides>15</Slides>
  <Notes>14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20" baseType="lpstr">
      <vt:lpstr>Arial</vt:lpstr>
      <vt:lpstr>Calibri</vt:lpstr>
      <vt:lpstr>Trebuchet MS</vt:lpstr>
      <vt:lpstr>Wingdings 3</vt:lpstr>
      <vt:lpstr>Грань</vt:lpstr>
      <vt:lpstr>Презентация PowerPoint</vt:lpstr>
      <vt:lpstr>Презентация PowerPoint</vt:lpstr>
      <vt:lpstr>Кто лишний? И почему?</vt:lpstr>
      <vt:lpstr>Кто лишний?</vt:lpstr>
      <vt:lpstr>А кто лишний здесь? Догадайтесь,ребята!</vt:lpstr>
      <vt:lpstr>Найдите зимующих и перелетных птиц</vt:lpstr>
      <vt:lpstr>Презентация PowerPoint</vt:lpstr>
      <vt:lpstr>Сова в технике оригами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Всем спасибо за внимание, говорим вам до свидания!!!</vt:lpstr>
    </vt:vector>
  </TitlesOfParts>
  <Company>Первая Московская гимназия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Русяева С.Н.</dc:creator>
  <cp:lastModifiedBy>Легошина М.А.</cp:lastModifiedBy>
  <cp:revision>16</cp:revision>
  <dcterms:created xsi:type="dcterms:W3CDTF">2018-12-03T08:30:41Z</dcterms:created>
  <dcterms:modified xsi:type="dcterms:W3CDTF">2020-02-18T11:38:29Z</dcterms:modified>
</cp:coreProperties>
</file>