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5" r:id="rId6"/>
    <p:sldId id="260" r:id="rId7"/>
    <p:sldId id="263" r:id="rId8"/>
    <p:sldId id="264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AB435-980E-4444-BC37-C5D453BFEAF3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3A325-AB74-499F-95F6-DDA8C7BA8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555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3A325-AB74-499F-95F6-DDA8C7BA8F3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463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3A325-AB74-499F-95F6-DDA8C7BA8F3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486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3A325-AB74-499F-95F6-DDA8C7BA8F3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275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3A325-AB74-499F-95F6-DDA8C7BA8F3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775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3A325-AB74-499F-95F6-DDA8C7BA8F3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33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3A325-AB74-499F-95F6-DDA8C7BA8F3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65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3A325-AB74-499F-95F6-DDA8C7BA8F3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542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3A325-AB74-499F-95F6-DDA8C7BA8F3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821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3A325-AB74-499F-95F6-DDA8C7BA8F3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94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8E0C-42E3-44C3-97B9-E1D51BC9BEFD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F712-24D3-4A5C-BD9E-8A46E3743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8E0C-42E3-44C3-97B9-E1D51BC9BEFD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F712-24D3-4A5C-BD9E-8A46E3743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8E0C-42E3-44C3-97B9-E1D51BC9BEFD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F712-24D3-4A5C-BD9E-8A46E3743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8E0C-42E3-44C3-97B9-E1D51BC9BEFD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F712-24D3-4A5C-BD9E-8A46E3743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8E0C-42E3-44C3-97B9-E1D51BC9BEFD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F712-24D3-4A5C-BD9E-8A46E3743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8E0C-42E3-44C3-97B9-E1D51BC9BEFD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F712-24D3-4A5C-BD9E-8A46E3743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8E0C-42E3-44C3-97B9-E1D51BC9BEFD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F712-24D3-4A5C-BD9E-8A46E3743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8E0C-42E3-44C3-97B9-E1D51BC9BEFD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F712-24D3-4A5C-BD9E-8A46E3743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8E0C-42E3-44C3-97B9-E1D51BC9BEFD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F712-24D3-4A5C-BD9E-8A46E3743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8E0C-42E3-44C3-97B9-E1D51BC9BEFD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F712-24D3-4A5C-BD9E-8A46E3743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8E0C-42E3-44C3-97B9-E1D51BC9BEFD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F712-24D3-4A5C-BD9E-8A46E3743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8E0C-42E3-44C3-97B9-E1D51BC9BEFD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7F712-24D3-4A5C-BD9E-8A46E3743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Внешняя политика </a:t>
            </a:r>
            <a:r>
              <a:rPr lang="ru-RU" b="1" dirty="0" smtClean="0">
                <a:solidFill>
                  <a:srgbClr val="002060"/>
                </a:solidFill>
              </a:rPr>
              <a:t> Александра </a:t>
            </a:r>
            <a:r>
              <a:rPr lang="ru-RU" b="1" dirty="0" smtClean="0">
                <a:solidFill>
                  <a:srgbClr val="002060"/>
                </a:solidFill>
              </a:rPr>
              <a:t>2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(история России </a:t>
            </a:r>
            <a:r>
              <a:rPr lang="ru-RU" sz="2800" smtClean="0"/>
              <a:t>9 класс)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Основные задачи внешней политики России во второй половине </a:t>
            </a:r>
            <a:r>
              <a:rPr lang="en-US" sz="2400" b="1" dirty="0" smtClean="0">
                <a:solidFill>
                  <a:srgbClr val="002060"/>
                </a:solidFill>
              </a:rPr>
              <a:t>XIX</a:t>
            </a:r>
            <a:r>
              <a:rPr lang="ru-RU" sz="2400" b="1" dirty="0" smtClean="0">
                <a:solidFill>
                  <a:srgbClr val="002060"/>
                </a:solidFill>
              </a:rPr>
              <a:t> века: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B050"/>
                </a:solidFill>
              </a:rPr>
              <a:t>Выход России из                                               направление :                         </a:t>
            </a:r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 </a:t>
            </a:r>
            <a:r>
              <a:rPr lang="ru-RU" sz="2400" b="1" dirty="0" smtClean="0">
                <a:solidFill>
                  <a:srgbClr val="00B050"/>
                </a:solidFill>
              </a:rPr>
              <a:t> Парижского мира                                            </a:t>
            </a:r>
            <a:r>
              <a:rPr lang="ru-RU" sz="2400" b="1" dirty="0" smtClean="0">
                <a:solidFill>
                  <a:srgbClr val="C00000"/>
                </a:solidFill>
              </a:rPr>
              <a:t>Европейское</a:t>
            </a:r>
          </a:p>
          <a:p>
            <a:pPr>
              <a:buNone/>
            </a:pPr>
            <a:endParaRPr lang="ru-RU" sz="2400" dirty="0" smtClean="0"/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B050"/>
                </a:solidFill>
              </a:rPr>
              <a:t>Расширение влияния в </a:t>
            </a:r>
          </a:p>
          <a:p>
            <a:pPr>
              <a:buNone/>
            </a:pP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     европейских делах                                         </a:t>
            </a:r>
            <a:r>
              <a:rPr lang="ru-RU" sz="2400" b="1" dirty="0" smtClean="0">
                <a:solidFill>
                  <a:srgbClr val="C00000"/>
                </a:solidFill>
              </a:rPr>
              <a:t>Европейское</a:t>
            </a:r>
          </a:p>
          <a:p>
            <a:pPr>
              <a:buNone/>
            </a:pPr>
            <a:endParaRPr lang="ru-RU" sz="2400" dirty="0" smtClean="0"/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B050"/>
                </a:solidFill>
              </a:rPr>
              <a:t>Укрепление позиций в регионах,</a:t>
            </a:r>
          </a:p>
          <a:p>
            <a:pPr>
              <a:buNone/>
            </a:pP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     граничащих с Россией                                   </a:t>
            </a:r>
            <a:r>
              <a:rPr lang="ru-RU" sz="2400" b="1" dirty="0" smtClean="0">
                <a:solidFill>
                  <a:srgbClr val="C00000"/>
                </a:solidFill>
              </a:rPr>
              <a:t>Среднеазиатское</a:t>
            </a: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                                                                                Дальневосточное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5214942" y="2214554"/>
            <a:ext cx="714380" cy="7143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5214942" y="3571876"/>
            <a:ext cx="785818" cy="7143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5214942" y="4857760"/>
            <a:ext cx="857256" cy="7143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Министр иностранных дел России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1856-1882гг.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Дом\Desktop\27_1pi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64305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1.Европейское направление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Выход России из </a:t>
            </a:r>
            <a:r>
              <a:rPr lang="ru-RU" sz="2400" b="1" dirty="0"/>
              <a:t>П</a:t>
            </a:r>
            <a:r>
              <a:rPr lang="ru-RU" sz="2400" b="1" dirty="0" smtClean="0"/>
              <a:t>арижского договора:</a:t>
            </a:r>
          </a:p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b="1" dirty="0" smtClean="0">
                <a:solidFill>
                  <a:srgbClr val="002060"/>
                </a:solidFill>
              </a:rPr>
              <a:t>- 1856г. </a:t>
            </a:r>
            <a:r>
              <a:rPr lang="ru-RU" sz="2400" dirty="0" smtClean="0">
                <a:solidFill>
                  <a:srgbClr val="00B050"/>
                </a:solidFill>
              </a:rPr>
              <a:t>«Россия не сердится. Россия сосредотачивается»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400" b="1" dirty="0" smtClean="0">
                <a:solidFill>
                  <a:srgbClr val="002060"/>
                </a:solidFill>
              </a:rPr>
              <a:t> -1866-1870гг. </a:t>
            </a:r>
            <a:r>
              <a:rPr lang="ru-RU" sz="2400" dirty="0" smtClean="0">
                <a:solidFill>
                  <a:srgbClr val="00B050"/>
                </a:solidFill>
              </a:rPr>
              <a:t>Сближение России с Пруссией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 </a:t>
            </a:r>
            <a:r>
              <a:rPr lang="ru-RU" sz="2400" b="1" dirty="0" smtClean="0">
                <a:solidFill>
                  <a:srgbClr val="002060"/>
                </a:solidFill>
              </a:rPr>
              <a:t>-1870г. </a:t>
            </a:r>
            <a:r>
              <a:rPr lang="ru-RU" sz="2400" dirty="0" smtClean="0">
                <a:solidFill>
                  <a:srgbClr val="00B050"/>
                </a:solidFill>
              </a:rPr>
              <a:t>«Циркуляр М.Горчакова» о выходе России из Парижского договора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400" b="1" dirty="0" smtClean="0">
                <a:solidFill>
                  <a:srgbClr val="002060"/>
                </a:solidFill>
              </a:rPr>
              <a:t> -1871г. </a:t>
            </a:r>
            <a:r>
              <a:rPr lang="ru-RU" sz="2400" dirty="0" smtClean="0">
                <a:solidFill>
                  <a:srgbClr val="00B050"/>
                </a:solidFill>
              </a:rPr>
              <a:t>Лондонская конференция(протокол об  отмене нейтрализации Черного  моря)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Канцлер Пруссии и объединенной Германии </a:t>
            </a:r>
            <a:r>
              <a:rPr lang="ru-RU" sz="2400" b="1" dirty="0" err="1" smtClean="0">
                <a:solidFill>
                  <a:srgbClr val="0070C0"/>
                </a:solidFill>
              </a:rPr>
              <a:t>Отто</a:t>
            </a:r>
            <a:r>
              <a:rPr lang="ru-RU" sz="2400" b="1" dirty="0" smtClean="0">
                <a:solidFill>
                  <a:srgbClr val="0070C0"/>
                </a:solidFill>
              </a:rPr>
              <a:t> фон Бисмарк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Дом\Desktop\o_Bismarck-1871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9844" y="1600200"/>
            <a:ext cx="258431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770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Расширение влияния в европейских делах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00B050"/>
                </a:solidFill>
              </a:rPr>
              <a:t>- 1873г. «Союз трех императоров» 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Дом\Desktop\27_2pi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52342"/>
            <a:ext cx="2952327" cy="2808312"/>
          </a:xfrm>
          <a:prstGeom prst="rect">
            <a:avLst/>
          </a:prstGeom>
          <a:noFill/>
        </p:spPr>
      </p:pic>
      <p:pic>
        <p:nvPicPr>
          <p:cNvPr id="5" name="Picture 2" descr="C:\Users\Дом\Desktop\27_3p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9319" y="2856498"/>
            <a:ext cx="3024336" cy="2948766"/>
          </a:xfrm>
          <a:prstGeom prst="rect">
            <a:avLst/>
          </a:prstGeom>
          <a:noFill/>
        </p:spPr>
      </p:pic>
      <p:pic>
        <p:nvPicPr>
          <p:cNvPr id="6" name="Picture 2" descr="C:\Users\Дом\Desktop\27_4p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2975" y="2397666"/>
            <a:ext cx="3096344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2.Среднеазиатское направление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-1864г.-начало военного наступления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Users\Дом\Desktop\27_7pi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64305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1865г-взятие Ташкента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1868г.-взятие Самарканда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1873г.-вассалитет Хивинского ханства, Бухарского эмирата;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1876г.-присоединение </a:t>
            </a:r>
            <a:r>
              <a:rPr lang="ru-RU" sz="2400" b="1" dirty="0" err="1" smtClean="0">
                <a:solidFill>
                  <a:srgbClr val="00B050"/>
                </a:solidFill>
              </a:rPr>
              <a:t>Кокандского</a:t>
            </a:r>
            <a:r>
              <a:rPr lang="ru-RU" sz="2400" b="1" dirty="0" smtClean="0">
                <a:solidFill>
                  <a:srgbClr val="00B050"/>
                </a:solidFill>
              </a:rPr>
              <a:t> ханства;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1881г.-захват Ашхабада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              установление влияния России в Средней Азии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       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143372" y="3643314"/>
            <a:ext cx="34175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3.Дальневосточное направление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1858г.-Айгунский договор с Китаем(граница по р.Амур)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1860г.-Пекинский договор с Китаем (присоединение Уссурийского края)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1855г.-договор с Японией (Курилы за Россией)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1875г.- договор с Японией (Курилы- Японии, Сахалин –России )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1867г.-продажа Аляски и Алеутских островов США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218</Words>
  <Application>Microsoft Office PowerPoint</Application>
  <PresentationFormat>Экран (4:3)</PresentationFormat>
  <Paragraphs>52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Тема Office</vt:lpstr>
      <vt:lpstr>Внешняя политика  Александра 2</vt:lpstr>
      <vt:lpstr>Основные задачи внешней политики России во второй половине XIX века:</vt:lpstr>
      <vt:lpstr>Министр иностранных дел России 1856-1882гг.</vt:lpstr>
      <vt:lpstr>1.Европейское направление</vt:lpstr>
      <vt:lpstr>Канцлер Пруссии и объединенной Германии Отто фон Бисмарк</vt:lpstr>
      <vt:lpstr>Расширение влияния в европейских делах - 1873г. «Союз трех императоров» </vt:lpstr>
      <vt:lpstr>2.Среднеазиатское направление -1864г.-начало военного наступления</vt:lpstr>
      <vt:lpstr>Презентация PowerPoint</vt:lpstr>
      <vt:lpstr>3.Дальневосточное направление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Внешняя политика России в правлении Александра 1</dc:title>
  <dc:creator>Дом</dc:creator>
  <cp:lastModifiedBy>История</cp:lastModifiedBy>
  <cp:revision>20</cp:revision>
  <dcterms:created xsi:type="dcterms:W3CDTF">2012-03-31T14:05:38Z</dcterms:created>
  <dcterms:modified xsi:type="dcterms:W3CDTF">2020-08-25T06:29:26Z</dcterms:modified>
</cp:coreProperties>
</file>