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444"/>
    <a:srgbClr val="F88C4A"/>
    <a:srgbClr val="0099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5112568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бюджетное нетиповое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общеобразовательное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учреждение Пензенской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области «Губернский лицей»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МАСТЕР -КЛАСС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Влияние среды на протекание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-восстановительных реакций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229200"/>
            <a:ext cx="4248472" cy="1440160"/>
          </a:xfrm>
        </p:spPr>
        <p:txBody>
          <a:bodyPr>
            <a:normAutofit fontScale="92500" lnSpcReduction="20000"/>
          </a:bodyPr>
          <a:lstStyle/>
          <a:p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Фролова 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Елена Вячеславовна,</a:t>
            </a: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учитель высшей категории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4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Влияние среды на ОВР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49251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р-р бесцветный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KOH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бурый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KOH 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р-р зелёный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968936"/>
            <a:ext cx="5832648" cy="2532072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/>
              <a:t>                 H</a:t>
            </a:r>
            <a:r>
              <a:rPr lang="en-US" sz="4000" baseline="30000" dirty="0" smtClean="0"/>
              <a:t>+</a:t>
            </a:r>
            <a:r>
              <a:rPr lang="en-US" sz="4000" dirty="0" smtClean="0"/>
              <a:t>      </a:t>
            </a:r>
            <a:r>
              <a:rPr lang="en-US" sz="4000" b="1" dirty="0" smtClean="0"/>
              <a:t>Mn</a:t>
            </a:r>
            <a:r>
              <a:rPr lang="en-US" sz="4000" b="1" baseline="30000" dirty="0" smtClean="0"/>
              <a:t>2+</a:t>
            </a:r>
          </a:p>
          <a:p>
            <a:r>
              <a:rPr lang="en-US" sz="4000" baseline="30000" dirty="0"/>
              <a:t> </a:t>
            </a:r>
            <a:r>
              <a:rPr lang="en-US" sz="4000" b="1" dirty="0">
                <a:solidFill>
                  <a:srgbClr val="FF3399"/>
                </a:solidFill>
              </a:rPr>
              <a:t>MnO</a:t>
            </a:r>
            <a:r>
              <a:rPr lang="en-US" sz="4000" b="1" baseline="-25000" dirty="0">
                <a:solidFill>
                  <a:srgbClr val="FF3399"/>
                </a:solidFill>
              </a:rPr>
              <a:t>4</a:t>
            </a:r>
            <a:r>
              <a:rPr lang="en-US" sz="5400" b="1" baseline="30000" dirty="0">
                <a:solidFill>
                  <a:srgbClr val="FF3399"/>
                </a:solidFill>
              </a:rPr>
              <a:t>-</a:t>
            </a:r>
            <a:r>
              <a:rPr lang="en-US" sz="4000" dirty="0" smtClean="0"/>
              <a:t>     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   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MnO</a:t>
            </a:r>
            <a:r>
              <a:rPr lang="en-US" sz="40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/>
              <a:t>                    OH</a:t>
            </a:r>
            <a:r>
              <a:rPr lang="en-US" sz="4000" baseline="30000" dirty="0" smtClean="0"/>
              <a:t>-  </a:t>
            </a:r>
            <a:endParaRPr lang="en-US" sz="4000" dirty="0" smtClean="0"/>
          </a:p>
          <a:p>
            <a:r>
              <a:rPr lang="en-US" sz="4000" b="1" baseline="300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MnO</a:t>
            </a:r>
            <a:r>
              <a:rPr lang="en-US" sz="4000" b="1" baseline="-25000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en-US" sz="4000" b="1" baseline="30000" dirty="0" smtClean="0">
                <a:solidFill>
                  <a:schemeClr val="accent3">
                    <a:lumMod val="75000"/>
                  </a:schemeClr>
                </a:solidFill>
              </a:rPr>
              <a:t>2-</a:t>
            </a:r>
            <a:endParaRPr lang="ru-RU" sz="4000" b="1" baseline="300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411488" y="1560838"/>
            <a:ext cx="1456928" cy="318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851920" y="205495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62732" y="211738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89626" y="2241750"/>
            <a:ext cx="2398164" cy="781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8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занятия: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  влияние среды на протекание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-восстановительных реакций с дихроматом калия.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+OH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4000" b="1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baseline="30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baseline="-25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4000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4000" b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b="1" baseline="-250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75856" y="4869160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275856" y="5301208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7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Среда </a:t>
            </a:r>
            <a:r>
              <a:rPr lang="ru-RU" u="sng" dirty="0" smtClean="0"/>
              <a:t>не влияет </a:t>
            </a:r>
            <a:r>
              <a:rPr lang="ru-RU" dirty="0" smtClean="0"/>
              <a:t>на изменение степени окисления хрома.</a:t>
            </a:r>
          </a:p>
          <a:p>
            <a:pPr marL="0" indent="0" algn="ctr">
              <a:buNone/>
            </a:pPr>
            <a:r>
              <a:rPr lang="ru-RU" u="sng" dirty="0" smtClean="0"/>
              <a:t>влияет</a:t>
            </a:r>
            <a:r>
              <a:rPr lang="ru-RU" dirty="0" smtClean="0"/>
              <a:t> только на </a:t>
            </a:r>
            <a:r>
              <a:rPr lang="ru-RU" u="sng" dirty="0" smtClean="0"/>
              <a:t>продукт</a:t>
            </a:r>
            <a:r>
              <a:rPr lang="ru-RU" dirty="0" smtClean="0"/>
              <a:t> реакции.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12776"/>
            <a:ext cx="7200800" cy="28083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28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  р-р зелёный 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E9444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baseline="-25000" dirty="0" smtClean="0">
                <a:solidFill>
                  <a:srgbClr val="FE944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E9444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solidFill>
                  <a:srgbClr val="FE9444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baseline="30000" dirty="0" smtClean="0">
                <a:solidFill>
                  <a:srgbClr val="FE944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baseline="30000" dirty="0" smtClean="0">
                <a:solidFill>
                  <a:srgbClr val="FE9444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2800" b="1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серо-зеленый</a:t>
            </a:r>
            <a:endParaRPr lang="en-US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25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[Cr(OH)</a:t>
            </a:r>
            <a:r>
              <a:rPr lang="en-US" sz="2800" b="1" baseline="-25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р-р темно-                   </a:t>
            </a:r>
          </a:p>
          <a:p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зелёный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661124" y="2060848"/>
            <a:ext cx="1478828" cy="47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72446" y="2729528"/>
            <a:ext cx="1969074" cy="92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48764" y="2924944"/>
            <a:ext cx="18792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73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 «трехцветная жидкость»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Пероксид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хрома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синий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eacher\Desktop\390px-CrO5-2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44" y="2132856"/>
            <a:ext cx="2837652" cy="266700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3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Написать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уравнения 2-х реакций протекающих в эксперименте «Трехцветная жидкость» и расставить коэффициенты с помощью электронного баланса.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Выучить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записи.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7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+ 4H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2CrO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K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+ 5H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2CrO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+ 7H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+3H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Cr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+10H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+ 7O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↑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р-р 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зелёный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7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215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Государственное бюджетное нетиповое общеобразовательное учреждение Пензенской области «Губернский лицей»   МАСТЕР -КЛАСС  Влияние среды на протекание окислительно-восстановительных реакций</vt:lpstr>
      <vt:lpstr>Влияние среды на ОВР</vt:lpstr>
      <vt:lpstr>Цель занятия:</vt:lpstr>
      <vt:lpstr>Вывод:</vt:lpstr>
      <vt:lpstr>Опыт «трехцветная жидкость»</vt:lpstr>
      <vt:lpstr>Домашнее задание:</vt:lpstr>
      <vt:lpstr>Презентация PowerPoint</vt:lpstr>
      <vt:lpstr>Проверка домашнего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нетиповое общеобразовательное учреждение Пензенской области «Губернский лицей»   МАСТЕР -КЛАСС  Влияние среды на протекание окислительно-восстановительных реакций</dc:title>
  <dc:creator>teacher</dc:creator>
  <cp:lastModifiedBy>teacher</cp:lastModifiedBy>
  <cp:revision>13</cp:revision>
  <dcterms:created xsi:type="dcterms:W3CDTF">2019-11-27T17:49:50Z</dcterms:created>
  <dcterms:modified xsi:type="dcterms:W3CDTF">2020-08-21T14:09:17Z</dcterms:modified>
</cp:coreProperties>
</file>