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91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9" y="1463040"/>
            <a:ext cx="8255814" cy="3615397"/>
          </a:xfrm>
        </p:spPr>
        <p:txBody>
          <a:bodyPr/>
          <a:lstStyle/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натуральных чисел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347" y="393895"/>
            <a:ext cx="10691447" cy="6260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всех натуральных чисел называется 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натуральным рядом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2, 3, 4, 5,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6, 7, 8, 9, 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						     Наибольшее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натуральное						     натуральное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исло							     число?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Натуральный ряд бесконечен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4B38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solidFill>
                  <a:srgbClr val="4B38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натуральным числом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1814732" y="2912012"/>
            <a:ext cx="731520" cy="682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10041988" y="2912012"/>
            <a:ext cx="731520" cy="682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3435532">
            <a:off x="8026764" y="3574222"/>
            <a:ext cx="327534" cy="1606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3212" y="520504"/>
            <a:ext cx="10635176" cy="60772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ряд 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натуральных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2, 4, 5, 6, 7, 8,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 … - ?</a:t>
            </a:r>
          </a:p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1, 2, 3, 4, 5,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6, 8, … - ?</a:t>
            </a: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4, 5, 6, 7, 8 , 9, 10, … -?</a:t>
            </a:r>
          </a:p>
          <a:p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671" y="675250"/>
            <a:ext cx="11029070" cy="3559125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не хватает в записи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ряда  чисел, чтобы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обозначал натуральный ряд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2, 3, 4, 5, 6, 7, 9, 10, 11,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0671" y="4473526"/>
            <a:ext cx="11029070" cy="139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1, 2, 3, 4, 5, 6, 7, 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9, 10, 11, ...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ru-RU" sz="6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8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347" y="365761"/>
            <a:ext cx="10618764" cy="984737"/>
          </a:xfrm>
        </p:spPr>
        <p:txBody>
          <a:bodyPr>
            <a:noAutofit/>
          </a:bodyPr>
          <a:lstStyle/>
          <a:p>
            <a:pPr algn="ctr"/>
            <a:r>
              <a:rPr lang="ru-RU" sz="6600" b="1" u="sng" dirty="0" smtClean="0">
                <a:solidFill>
                  <a:srgbClr val="4B38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600" b="1" u="sng" dirty="0">
                <a:solidFill>
                  <a:srgbClr val="4B38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2, 3, 4, 5, 6, 7, 8, 9, </a:t>
            </a:r>
            <a:r>
              <a:rPr lang="ru-RU" sz="6600" b="1" u="sng" dirty="0" smtClean="0">
                <a:solidFill>
                  <a:srgbClr val="4B38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6600" u="sng" dirty="0">
              <a:solidFill>
                <a:srgbClr val="4B380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347" y="2419643"/>
            <a:ext cx="5852161" cy="39670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6 - 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9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7 - ?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583680" y="2419643"/>
            <a:ext cx="5146430" cy="4105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числа</a:t>
            </a:r>
          </a:p>
          <a:p>
            <a:pPr marL="0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числа</a:t>
            </a:r>
          </a:p>
          <a:p>
            <a:pPr marL="0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числа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11347" y="1477106"/>
            <a:ext cx="9521483" cy="9425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чисел между: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6550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9489"/>
            <a:ext cx="9601200" cy="618979"/>
          </a:xfrm>
        </p:spPr>
        <p:txBody>
          <a:bodyPr>
            <a:noAutofit/>
          </a:bodyPr>
          <a:lstStyle/>
          <a:p>
            <a:pPr algn="ctr"/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Формула: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144" y="1223889"/>
            <a:ext cx="10733649" cy="4811151"/>
          </a:xfrm>
        </p:spPr>
        <p:txBody>
          <a:bodyPr>
            <a:normAutofit fontScale="92500"/>
          </a:bodyPr>
          <a:lstStyle/>
          <a:p>
            <a:pPr algn="ctr"/>
            <a:endParaRPr lang="ru-RU" i="1" dirty="0" smtClean="0"/>
          </a:p>
          <a:p>
            <a:pPr marL="0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1, 2, 3, 4, 5, 6, 7, 8, 9,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 algn="ctr">
              <a:buNone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n+k)</a:t>
            </a:r>
            <a:r>
              <a:rPr lang="ru-RU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содержится </a:t>
            </a:r>
            <a:endParaRPr lang="ru-RU" sz="6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натуральное число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197" y="267287"/>
            <a:ext cx="11029071" cy="659071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2, </a:t>
            </a:r>
            <a:r>
              <a:rPr lang="ru-RU" sz="7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4, 5, </a:t>
            </a:r>
            <a:r>
              <a:rPr lang="ru-RU" sz="7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7, 8, 9, 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7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       (n+k)</a:t>
            </a:r>
            <a:endParaRPr lang="ru-RU" sz="6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endParaRPr lang="ru-RU" sz="7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	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= (k-1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endParaRPr lang="ru-RU" sz="7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n+k) –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(3 – 1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7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(6 – 3)</a:t>
            </a:r>
            <a:r>
              <a:rPr lang="ru-RU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7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7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endParaRPr lang="ru-RU" sz="7100" dirty="0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3818021" y="954504"/>
            <a:ext cx="689809" cy="385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6386732" y="954504"/>
            <a:ext cx="689809" cy="385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223</TotalTime>
  <Words>247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Times New Roman</vt:lpstr>
      <vt:lpstr>Wingdings</vt:lpstr>
      <vt:lpstr>Crop</vt:lpstr>
      <vt:lpstr>Ряд натуральных чисел</vt:lpstr>
      <vt:lpstr>Презентация PowerPoint</vt:lpstr>
      <vt:lpstr>Презентация PowerPoint</vt:lpstr>
      <vt:lpstr>Презентация PowerPoint</vt:lpstr>
      <vt:lpstr>1, 2, 3, 4, 5, 6, 7, 8, 9, …</vt:lpstr>
      <vt:lpstr>Формула: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Ряд натуральных чисел</dc:title>
  <dc:creator>Пользователь</dc:creator>
  <cp:lastModifiedBy>Пользователь</cp:lastModifiedBy>
  <cp:revision>16</cp:revision>
  <dcterms:created xsi:type="dcterms:W3CDTF">2019-08-20T04:26:27Z</dcterms:created>
  <dcterms:modified xsi:type="dcterms:W3CDTF">2019-08-21T04:42:48Z</dcterms:modified>
</cp:coreProperties>
</file>