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29" r:id="rId2"/>
    <p:sldId id="357" r:id="rId3"/>
    <p:sldId id="331" r:id="rId4"/>
    <p:sldId id="347" r:id="rId5"/>
    <p:sldId id="321" r:id="rId6"/>
    <p:sldId id="258" r:id="rId7"/>
    <p:sldId id="322" r:id="rId8"/>
    <p:sldId id="348" r:id="rId9"/>
    <p:sldId id="358" r:id="rId10"/>
    <p:sldId id="308" r:id="rId11"/>
    <p:sldId id="260" r:id="rId12"/>
    <p:sldId id="337" r:id="rId13"/>
    <p:sldId id="349" r:id="rId14"/>
    <p:sldId id="336" r:id="rId15"/>
    <p:sldId id="339" r:id="rId16"/>
    <p:sldId id="327" r:id="rId17"/>
    <p:sldId id="355" r:id="rId18"/>
    <p:sldId id="320" r:id="rId19"/>
    <p:sldId id="328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CCCC"/>
    <a:srgbClr val="06E3FA"/>
    <a:srgbClr val="FF9966"/>
    <a:srgbClr val="CC9900"/>
    <a:srgbClr val="00FFFF"/>
    <a:srgbClr val="CC00FF"/>
    <a:srgbClr val="DE8CDA"/>
    <a:srgbClr val="99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0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07D7D-1067-4EDB-9FB8-95961A396239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23A616F-48A5-4D66-81CB-7793F12F73EE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ГРАММАТИКА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2638DC6-78DC-475E-8C73-62752549555E}" type="parTrans" cxnId="{2693D385-0981-437A-BA8E-975BB8402799}">
      <dgm:prSet/>
      <dgm:spPr/>
      <dgm:t>
        <a:bodyPr/>
        <a:lstStyle/>
        <a:p>
          <a:endParaRPr lang="ru-RU"/>
        </a:p>
      </dgm:t>
    </dgm:pt>
    <dgm:pt modelId="{E62C90EB-5F3E-405E-9B8B-B523CBBD7267}" type="sibTrans" cxnId="{2693D385-0981-437A-BA8E-975BB8402799}">
      <dgm:prSet/>
      <dgm:spPr/>
      <dgm:t>
        <a:bodyPr/>
        <a:lstStyle/>
        <a:p>
          <a:endParaRPr lang="ru-RU"/>
        </a:p>
      </dgm:t>
    </dgm:pt>
    <dgm:pt modelId="{875A6BCE-FA07-4C7E-9151-536035FCC04A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ОРФОЭПИЯ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825E08D-AA82-4C00-B864-DB625CDC61E3}" type="parTrans" cxnId="{6D7C9430-062B-45A2-A6A0-7442A7DC009C}">
      <dgm:prSet/>
      <dgm:spPr/>
      <dgm:t>
        <a:bodyPr/>
        <a:lstStyle/>
        <a:p>
          <a:endParaRPr lang="ru-RU"/>
        </a:p>
      </dgm:t>
    </dgm:pt>
    <dgm:pt modelId="{126459AE-8CBE-4455-976B-A91D6F16A18B}" type="sibTrans" cxnId="{6D7C9430-062B-45A2-A6A0-7442A7DC009C}">
      <dgm:prSet/>
      <dgm:spPr/>
      <dgm:t>
        <a:bodyPr/>
        <a:lstStyle/>
        <a:p>
          <a:endParaRPr lang="ru-RU"/>
        </a:p>
      </dgm:t>
    </dgm:pt>
    <dgm:pt modelId="{942E699A-C1D5-4CBD-9140-6E15A1EBF868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СТИЛИСТИКА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C08B37E-8732-4C1B-8984-FCB4A473A6DC}" type="sibTrans" cxnId="{4C83BCE8-6EBF-4A50-B2C1-510AEC61488B}">
      <dgm:prSet/>
      <dgm:spPr/>
      <dgm:t>
        <a:bodyPr/>
        <a:lstStyle/>
        <a:p>
          <a:endParaRPr lang="ru-RU"/>
        </a:p>
      </dgm:t>
    </dgm:pt>
    <dgm:pt modelId="{429C55C8-262A-4BFE-A285-3E7FBE54E726}" type="parTrans" cxnId="{4C83BCE8-6EBF-4A50-B2C1-510AEC61488B}">
      <dgm:prSet/>
      <dgm:spPr/>
      <dgm:t>
        <a:bodyPr/>
        <a:lstStyle/>
        <a:p>
          <a:endParaRPr lang="ru-RU"/>
        </a:p>
      </dgm:t>
    </dgm:pt>
    <dgm:pt modelId="{B84AEBCB-EE7F-4E16-8398-D2A0121CC90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ЛЕКСИКА</a:t>
          </a:r>
        </a:p>
      </dgm:t>
    </dgm:pt>
    <dgm:pt modelId="{3109918D-7911-4C5A-8D09-C08FF44908DB}" type="parTrans" cxnId="{8D95CF2D-2359-4F11-9145-C2C5BBE658A5}">
      <dgm:prSet/>
      <dgm:spPr/>
      <dgm:t>
        <a:bodyPr/>
        <a:lstStyle/>
        <a:p>
          <a:endParaRPr lang="ru-RU"/>
        </a:p>
      </dgm:t>
    </dgm:pt>
    <dgm:pt modelId="{378C5EC5-4492-4563-8C19-BC6075984CE9}" type="sibTrans" cxnId="{8D95CF2D-2359-4F11-9145-C2C5BBE658A5}">
      <dgm:prSet/>
      <dgm:spPr/>
      <dgm:t>
        <a:bodyPr/>
        <a:lstStyle/>
        <a:p>
          <a:endParaRPr lang="ru-RU"/>
        </a:p>
      </dgm:t>
    </dgm:pt>
    <dgm:pt modelId="{AF85B8BE-0D29-44DF-A64A-56715F0A3755}" type="pres">
      <dgm:prSet presAssocID="{4EF07D7D-1067-4EDB-9FB8-95961A39623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BDB050-75D7-4350-9C43-1F3B6F206E3A}" type="pres">
      <dgm:prSet presAssocID="{942E699A-C1D5-4CBD-9140-6E15A1EBF868}" presName="circle1" presStyleLbl="node1" presStyleIdx="0" presStyleCnt="4"/>
      <dgm:spPr/>
      <dgm:t>
        <a:bodyPr/>
        <a:lstStyle/>
        <a:p>
          <a:endParaRPr lang="ru-RU"/>
        </a:p>
      </dgm:t>
    </dgm:pt>
    <dgm:pt modelId="{E965C875-4A23-49DB-B4FA-DA3C2E5CCC56}" type="pres">
      <dgm:prSet presAssocID="{942E699A-C1D5-4CBD-9140-6E15A1EBF868}" presName="space" presStyleCnt="0"/>
      <dgm:spPr/>
      <dgm:t>
        <a:bodyPr/>
        <a:lstStyle/>
        <a:p>
          <a:endParaRPr lang="ru-RU"/>
        </a:p>
      </dgm:t>
    </dgm:pt>
    <dgm:pt modelId="{64005B77-D977-4886-99D1-E554F385A754}" type="pres">
      <dgm:prSet presAssocID="{942E699A-C1D5-4CBD-9140-6E15A1EBF868}" presName="rect1" presStyleLbl="alignAcc1" presStyleIdx="0" presStyleCnt="4"/>
      <dgm:spPr/>
      <dgm:t>
        <a:bodyPr/>
        <a:lstStyle/>
        <a:p>
          <a:endParaRPr lang="ru-RU"/>
        </a:p>
      </dgm:t>
    </dgm:pt>
    <dgm:pt modelId="{6D080CE2-D07A-4C91-A701-3D9D70FED8CE}" type="pres">
      <dgm:prSet presAssocID="{B84AEBCB-EE7F-4E16-8398-D2A0121CC905}" presName="vertSpace2" presStyleLbl="node1" presStyleIdx="0" presStyleCnt="4"/>
      <dgm:spPr/>
      <dgm:t>
        <a:bodyPr/>
        <a:lstStyle/>
        <a:p>
          <a:endParaRPr lang="ru-RU"/>
        </a:p>
      </dgm:t>
    </dgm:pt>
    <dgm:pt modelId="{D8AF4B2F-FCD2-4AF3-A27E-5F245E98646E}" type="pres">
      <dgm:prSet presAssocID="{B84AEBCB-EE7F-4E16-8398-D2A0121CC905}" presName="circle2" presStyleLbl="node1" presStyleIdx="1" presStyleCnt="4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63A5D412-6DF6-438A-9C3C-9F4D8AAFF32A}" type="pres">
      <dgm:prSet presAssocID="{B84AEBCB-EE7F-4E16-8398-D2A0121CC905}" presName="rect2" presStyleLbl="alignAcc1" presStyleIdx="1" presStyleCnt="4"/>
      <dgm:spPr/>
      <dgm:t>
        <a:bodyPr/>
        <a:lstStyle/>
        <a:p>
          <a:endParaRPr lang="ru-RU"/>
        </a:p>
      </dgm:t>
    </dgm:pt>
    <dgm:pt modelId="{3CB49AAE-6E65-41A8-885D-F24D631728C6}" type="pres">
      <dgm:prSet presAssocID="{C23A616F-48A5-4D66-81CB-7793F12F73EE}" presName="vertSpace3" presStyleLbl="node1" presStyleIdx="1" presStyleCnt="4"/>
      <dgm:spPr/>
      <dgm:t>
        <a:bodyPr/>
        <a:lstStyle/>
        <a:p>
          <a:endParaRPr lang="ru-RU"/>
        </a:p>
      </dgm:t>
    </dgm:pt>
    <dgm:pt modelId="{8552F105-3F37-4049-B504-1E366F218842}" type="pres">
      <dgm:prSet presAssocID="{C23A616F-48A5-4D66-81CB-7793F12F73EE}" presName="circle3" presStyleLbl="node1" presStyleIdx="2" presStyleCnt="4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580B3B29-9698-4001-9858-3ED4F3DD1DBA}" type="pres">
      <dgm:prSet presAssocID="{C23A616F-48A5-4D66-81CB-7793F12F73EE}" presName="rect3" presStyleLbl="alignAcc1" presStyleIdx="2" presStyleCnt="4"/>
      <dgm:spPr/>
      <dgm:t>
        <a:bodyPr/>
        <a:lstStyle/>
        <a:p>
          <a:endParaRPr lang="ru-RU"/>
        </a:p>
      </dgm:t>
    </dgm:pt>
    <dgm:pt modelId="{37C3AAEF-B4CD-480E-911A-AC0B256D13A0}" type="pres">
      <dgm:prSet presAssocID="{875A6BCE-FA07-4C7E-9151-536035FCC04A}" presName="vertSpace4" presStyleLbl="node1" presStyleIdx="2" presStyleCnt="4"/>
      <dgm:spPr/>
      <dgm:t>
        <a:bodyPr/>
        <a:lstStyle/>
        <a:p>
          <a:endParaRPr lang="ru-RU"/>
        </a:p>
      </dgm:t>
    </dgm:pt>
    <dgm:pt modelId="{333F3333-03A7-4EB3-AD02-E1339FD83BE1}" type="pres">
      <dgm:prSet presAssocID="{875A6BCE-FA07-4C7E-9151-536035FCC04A}" presName="circle4" presStyleLbl="node1" presStyleIdx="3" presStyleCnt="4"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C253AAD1-EE29-4D2A-B57E-9C5BA7E84106}" type="pres">
      <dgm:prSet presAssocID="{875A6BCE-FA07-4C7E-9151-536035FCC04A}" presName="rect4" presStyleLbl="alignAcc1" presStyleIdx="3" presStyleCnt="4"/>
      <dgm:spPr/>
      <dgm:t>
        <a:bodyPr/>
        <a:lstStyle/>
        <a:p>
          <a:endParaRPr lang="ru-RU"/>
        </a:p>
      </dgm:t>
    </dgm:pt>
    <dgm:pt modelId="{78C997A6-2FAF-4CD1-AB3E-E7FEBD30CABF}" type="pres">
      <dgm:prSet presAssocID="{942E699A-C1D5-4CBD-9140-6E15A1EBF868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3914A-7BD2-41BC-8B15-769AB67BAEEE}" type="pres">
      <dgm:prSet presAssocID="{B84AEBCB-EE7F-4E16-8398-D2A0121CC90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0A825-95F2-4357-900A-9AAAC5C64212}" type="pres">
      <dgm:prSet presAssocID="{C23A616F-48A5-4D66-81CB-7793F12F73EE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6FDBB-3914-49B7-8389-179C03DD3EBF}" type="pres">
      <dgm:prSet presAssocID="{875A6BCE-FA07-4C7E-9151-536035FCC04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95CF2D-2359-4F11-9145-C2C5BBE658A5}" srcId="{4EF07D7D-1067-4EDB-9FB8-95961A396239}" destId="{B84AEBCB-EE7F-4E16-8398-D2A0121CC905}" srcOrd="1" destOrd="0" parTransId="{3109918D-7911-4C5A-8D09-C08FF44908DB}" sibTransId="{378C5EC5-4492-4563-8C19-BC6075984CE9}"/>
    <dgm:cxn modelId="{96E6ABF4-0DE3-4057-9DB3-64AC26E06FFF}" type="presOf" srcId="{942E699A-C1D5-4CBD-9140-6E15A1EBF868}" destId="{64005B77-D977-4886-99D1-E554F385A754}" srcOrd="0" destOrd="0" presId="urn:microsoft.com/office/officeart/2005/8/layout/target3"/>
    <dgm:cxn modelId="{345D459C-3C0C-4989-B2F3-95DF3DA4ACE6}" type="presOf" srcId="{C23A616F-48A5-4D66-81CB-7793F12F73EE}" destId="{C0A0A825-95F2-4357-900A-9AAAC5C64212}" srcOrd="1" destOrd="0" presId="urn:microsoft.com/office/officeart/2005/8/layout/target3"/>
    <dgm:cxn modelId="{CF91F11B-096D-41D5-A6E8-14ACA7F01CBB}" type="presOf" srcId="{C23A616F-48A5-4D66-81CB-7793F12F73EE}" destId="{580B3B29-9698-4001-9858-3ED4F3DD1DBA}" srcOrd="0" destOrd="0" presId="urn:microsoft.com/office/officeart/2005/8/layout/target3"/>
    <dgm:cxn modelId="{6D7C9430-062B-45A2-A6A0-7442A7DC009C}" srcId="{4EF07D7D-1067-4EDB-9FB8-95961A396239}" destId="{875A6BCE-FA07-4C7E-9151-536035FCC04A}" srcOrd="3" destOrd="0" parTransId="{A825E08D-AA82-4C00-B864-DB625CDC61E3}" sibTransId="{126459AE-8CBE-4455-976B-A91D6F16A18B}"/>
    <dgm:cxn modelId="{08CBF061-D63B-4F90-8F5D-85BAF7B104A5}" type="presOf" srcId="{875A6BCE-FA07-4C7E-9151-536035FCC04A}" destId="{C253AAD1-EE29-4D2A-B57E-9C5BA7E84106}" srcOrd="0" destOrd="0" presId="urn:microsoft.com/office/officeart/2005/8/layout/target3"/>
    <dgm:cxn modelId="{7907BBDB-70F0-4410-B761-025677E90491}" type="presOf" srcId="{4EF07D7D-1067-4EDB-9FB8-95961A396239}" destId="{AF85B8BE-0D29-44DF-A64A-56715F0A3755}" srcOrd="0" destOrd="0" presId="urn:microsoft.com/office/officeart/2005/8/layout/target3"/>
    <dgm:cxn modelId="{E1904C6D-030C-4E5E-AF4D-CE8AD2A7E2C7}" type="presOf" srcId="{875A6BCE-FA07-4C7E-9151-536035FCC04A}" destId="{5CC6FDBB-3914-49B7-8389-179C03DD3EBF}" srcOrd="1" destOrd="0" presId="urn:microsoft.com/office/officeart/2005/8/layout/target3"/>
    <dgm:cxn modelId="{AADBEE27-7169-45D5-9050-A98DBBE31679}" type="presOf" srcId="{B84AEBCB-EE7F-4E16-8398-D2A0121CC905}" destId="{63A5D412-6DF6-438A-9C3C-9F4D8AAFF32A}" srcOrd="0" destOrd="0" presId="urn:microsoft.com/office/officeart/2005/8/layout/target3"/>
    <dgm:cxn modelId="{4C83BCE8-6EBF-4A50-B2C1-510AEC61488B}" srcId="{4EF07D7D-1067-4EDB-9FB8-95961A396239}" destId="{942E699A-C1D5-4CBD-9140-6E15A1EBF868}" srcOrd="0" destOrd="0" parTransId="{429C55C8-262A-4BFE-A285-3E7FBE54E726}" sibTransId="{9C08B37E-8732-4C1B-8984-FCB4A473A6DC}"/>
    <dgm:cxn modelId="{9E761101-A396-4E71-9B98-F7481939A0AD}" type="presOf" srcId="{942E699A-C1D5-4CBD-9140-6E15A1EBF868}" destId="{78C997A6-2FAF-4CD1-AB3E-E7FEBD30CABF}" srcOrd="1" destOrd="0" presId="urn:microsoft.com/office/officeart/2005/8/layout/target3"/>
    <dgm:cxn modelId="{2693D385-0981-437A-BA8E-975BB8402799}" srcId="{4EF07D7D-1067-4EDB-9FB8-95961A396239}" destId="{C23A616F-48A5-4D66-81CB-7793F12F73EE}" srcOrd="2" destOrd="0" parTransId="{12638DC6-78DC-475E-8C73-62752549555E}" sibTransId="{E62C90EB-5F3E-405E-9B8B-B523CBBD7267}"/>
    <dgm:cxn modelId="{B16DE1B5-5A85-4810-BDF4-6A28152AFA23}" type="presOf" srcId="{B84AEBCB-EE7F-4E16-8398-D2A0121CC905}" destId="{1793914A-7BD2-41BC-8B15-769AB67BAEEE}" srcOrd="1" destOrd="0" presId="urn:microsoft.com/office/officeart/2005/8/layout/target3"/>
    <dgm:cxn modelId="{5DB8E777-64AA-432B-82AB-3D3CE74CBF2B}" type="presParOf" srcId="{AF85B8BE-0D29-44DF-A64A-56715F0A3755}" destId="{C5BDB050-75D7-4350-9C43-1F3B6F206E3A}" srcOrd="0" destOrd="0" presId="urn:microsoft.com/office/officeart/2005/8/layout/target3"/>
    <dgm:cxn modelId="{1CD38A35-F863-4D13-8D4E-2EE55ACC4EBA}" type="presParOf" srcId="{AF85B8BE-0D29-44DF-A64A-56715F0A3755}" destId="{E965C875-4A23-49DB-B4FA-DA3C2E5CCC56}" srcOrd="1" destOrd="0" presId="urn:microsoft.com/office/officeart/2005/8/layout/target3"/>
    <dgm:cxn modelId="{9520321C-5D6D-4CF3-9CC8-6E168CA6AB3A}" type="presParOf" srcId="{AF85B8BE-0D29-44DF-A64A-56715F0A3755}" destId="{64005B77-D977-4886-99D1-E554F385A754}" srcOrd="2" destOrd="0" presId="urn:microsoft.com/office/officeart/2005/8/layout/target3"/>
    <dgm:cxn modelId="{69072A7A-9B6B-4EB7-8060-9665028ECA78}" type="presParOf" srcId="{AF85B8BE-0D29-44DF-A64A-56715F0A3755}" destId="{6D080CE2-D07A-4C91-A701-3D9D70FED8CE}" srcOrd="3" destOrd="0" presId="urn:microsoft.com/office/officeart/2005/8/layout/target3"/>
    <dgm:cxn modelId="{A8A3DB48-19B2-4E38-8507-73EA8A4589FF}" type="presParOf" srcId="{AF85B8BE-0D29-44DF-A64A-56715F0A3755}" destId="{D8AF4B2F-FCD2-4AF3-A27E-5F245E98646E}" srcOrd="4" destOrd="0" presId="urn:microsoft.com/office/officeart/2005/8/layout/target3"/>
    <dgm:cxn modelId="{62064D4A-C0A4-497B-85A7-D96E0FF99F99}" type="presParOf" srcId="{AF85B8BE-0D29-44DF-A64A-56715F0A3755}" destId="{63A5D412-6DF6-438A-9C3C-9F4D8AAFF32A}" srcOrd="5" destOrd="0" presId="urn:microsoft.com/office/officeart/2005/8/layout/target3"/>
    <dgm:cxn modelId="{2BA94BC7-D160-467D-9D94-BB327D36DE3E}" type="presParOf" srcId="{AF85B8BE-0D29-44DF-A64A-56715F0A3755}" destId="{3CB49AAE-6E65-41A8-885D-F24D631728C6}" srcOrd="6" destOrd="0" presId="urn:microsoft.com/office/officeart/2005/8/layout/target3"/>
    <dgm:cxn modelId="{F7C0F2F7-496D-43CF-BF4A-10A8E663BC3B}" type="presParOf" srcId="{AF85B8BE-0D29-44DF-A64A-56715F0A3755}" destId="{8552F105-3F37-4049-B504-1E366F218842}" srcOrd="7" destOrd="0" presId="urn:microsoft.com/office/officeart/2005/8/layout/target3"/>
    <dgm:cxn modelId="{54C07FDD-B07E-4055-A2E2-D1C148127E6F}" type="presParOf" srcId="{AF85B8BE-0D29-44DF-A64A-56715F0A3755}" destId="{580B3B29-9698-4001-9858-3ED4F3DD1DBA}" srcOrd="8" destOrd="0" presId="urn:microsoft.com/office/officeart/2005/8/layout/target3"/>
    <dgm:cxn modelId="{638D419F-3336-4798-A023-2770738D2C80}" type="presParOf" srcId="{AF85B8BE-0D29-44DF-A64A-56715F0A3755}" destId="{37C3AAEF-B4CD-480E-911A-AC0B256D13A0}" srcOrd="9" destOrd="0" presId="urn:microsoft.com/office/officeart/2005/8/layout/target3"/>
    <dgm:cxn modelId="{EEA55FE3-A91F-4A99-AAF8-CDCC37D30CC0}" type="presParOf" srcId="{AF85B8BE-0D29-44DF-A64A-56715F0A3755}" destId="{333F3333-03A7-4EB3-AD02-E1339FD83BE1}" srcOrd="10" destOrd="0" presId="urn:microsoft.com/office/officeart/2005/8/layout/target3"/>
    <dgm:cxn modelId="{01B1D9AA-A376-457A-A093-B7DAF75A1C08}" type="presParOf" srcId="{AF85B8BE-0D29-44DF-A64A-56715F0A3755}" destId="{C253AAD1-EE29-4D2A-B57E-9C5BA7E84106}" srcOrd="11" destOrd="0" presId="urn:microsoft.com/office/officeart/2005/8/layout/target3"/>
    <dgm:cxn modelId="{79A5545F-6AEF-4C19-8877-29415CA30884}" type="presParOf" srcId="{AF85B8BE-0D29-44DF-A64A-56715F0A3755}" destId="{78C997A6-2FAF-4CD1-AB3E-E7FEBD30CABF}" srcOrd="12" destOrd="0" presId="urn:microsoft.com/office/officeart/2005/8/layout/target3"/>
    <dgm:cxn modelId="{58337061-3B8A-4AD3-875A-BEB47138D7AF}" type="presParOf" srcId="{AF85B8BE-0D29-44DF-A64A-56715F0A3755}" destId="{1793914A-7BD2-41BC-8B15-769AB67BAEEE}" srcOrd="13" destOrd="0" presId="urn:microsoft.com/office/officeart/2005/8/layout/target3"/>
    <dgm:cxn modelId="{18241274-D786-4178-8169-A21FD184DD33}" type="presParOf" srcId="{AF85B8BE-0D29-44DF-A64A-56715F0A3755}" destId="{C0A0A825-95F2-4357-900A-9AAAC5C64212}" srcOrd="14" destOrd="0" presId="urn:microsoft.com/office/officeart/2005/8/layout/target3"/>
    <dgm:cxn modelId="{2D4CDBDA-38C3-4175-B200-272F6BD23A63}" type="presParOf" srcId="{AF85B8BE-0D29-44DF-A64A-56715F0A3755}" destId="{5CC6FDBB-3914-49B7-8389-179C03DD3EB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8EDDF2-DCE3-41B7-923E-5622D00C007D}" type="doc">
      <dgm:prSet loTypeId="urn:microsoft.com/office/officeart/2005/8/layout/default#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93823C-D7F7-42A5-8736-D9E1B2F5C456}">
      <dgm:prSet phldrT="[Текст]" custT="1"/>
      <dgm:spPr>
        <a:ln>
          <a:noFill/>
        </a:ln>
        <a:effectLst>
          <a:glow rad="63500">
            <a:schemeClr val="accent1">
              <a:satMod val="175000"/>
              <a:alpha val="40000"/>
            </a:schemeClr>
          </a:glow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Жаргонизмы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2FE675A-C686-4201-B565-3BE3D8E770A2}" type="parTrans" cxnId="{66ECE17D-94D0-42A8-B41F-37D6F3755DDE}">
      <dgm:prSet/>
      <dgm:spPr/>
      <dgm:t>
        <a:bodyPr/>
        <a:lstStyle/>
        <a:p>
          <a:endParaRPr lang="ru-RU"/>
        </a:p>
      </dgm:t>
    </dgm:pt>
    <dgm:pt modelId="{C1A6249C-2DD2-4E78-B8FF-9252615DDD34}" type="sibTrans" cxnId="{66ECE17D-94D0-42A8-B41F-37D6F3755DDE}">
      <dgm:prSet/>
      <dgm:spPr/>
      <dgm:t>
        <a:bodyPr/>
        <a:lstStyle/>
        <a:p>
          <a:endParaRPr lang="ru-RU"/>
        </a:p>
      </dgm:t>
    </dgm:pt>
    <dgm:pt modelId="{1898B167-FB7E-45C9-86A2-4BE90132E15F}">
      <dgm:prSet phldrT="[Текст]" custT="1"/>
      <dgm:spPr>
        <a:ln>
          <a:noFill/>
        </a:ln>
        <a:effectLst>
          <a:glow rad="63500">
            <a:schemeClr val="accent1">
              <a:satMod val="175000"/>
              <a:alpha val="40000"/>
            </a:schemeClr>
          </a:glow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Просторечия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D41623-05D1-41EB-BEA1-8F74CB4F49BE}" type="parTrans" cxnId="{57709D66-D8A6-441E-8A60-8AF194EA35FE}">
      <dgm:prSet/>
      <dgm:spPr/>
      <dgm:t>
        <a:bodyPr/>
        <a:lstStyle/>
        <a:p>
          <a:endParaRPr lang="ru-RU"/>
        </a:p>
      </dgm:t>
    </dgm:pt>
    <dgm:pt modelId="{56A8D7E5-AFF4-412F-BFEF-2715F833C18A}" type="sibTrans" cxnId="{57709D66-D8A6-441E-8A60-8AF194EA35FE}">
      <dgm:prSet/>
      <dgm:spPr/>
      <dgm:t>
        <a:bodyPr/>
        <a:lstStyle/>
        <a:p>
          <a:endParaRPr lang="ru-RU"/>
        </a:p>
      </dgm:t>
    </dgm:pt>
    <dgm:pt modelId="{238FEAF8-439F-412F-BFE7-2DEF82771E5F}">
      <dgm:prSet phldrT="[Текст]" custT="1"/>
      <dgm:spPr>
        <a:ln>
          <a:noFill/>
        </a:ln>
        <a:effectLst>
          <a:glow rad="63500">
            <a:schemeClr val="accent1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Слова-паразиты</a:t>
          </a: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5A0821D-0865-4D03-890B-4D3E2CCBA1E8}" type="parTrans" cxnId="{F1C04680-B9B6-459D-87A9-C785887BC6B0}">
      <dgm:prSet/>
      <dgm:spPr/>
      <dgm:t>
        <a:bodyPr/>
        <a:lstStyle/>
        <a:p>
          <a:endParaRPr lang="ru-RU"/>
        </a:p>
      </dgm:t>
    </dgm:pt>
    <dgm:pt modelId="{511947B3-A3AD-43A5-B39A-2F6765DCBE10}" type="sibTrans" cxnId="{F1C04680-B9B6-459D-87A9-C785887BC6B0}">
      <dgm:prSet/>
      <dgm:spPr/>
      <dgm:t>
        <a:bodyPr/>
        <a:lstStyle/>
        <a:p>
          <a:endParaRPr lang="ru-RU"/>
        </a:p>
      </dgm:t>
    </dgm:pt>
    <dgm:pt modelId="{54487DCD-449D-4EDD-80D6-FD530AEBFB6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«Почти душила, но 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забила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 твои слова» (К.Лель)</a:t>
          </a:r>
          <a:endParaRPr lang="ru-RU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8E96C85-F65A-488A-8FBF-8B0C7EE479D4}" type="parTrans" cxnId="{52A7DA35-E31C-487F-90CF-13F330E4E6CD}">
      <dgm:prSet/>
      <dgm:spPr/>
      <dgm:t>
        <a:bodyPr/>
        <a:lstStyle/>
        <a:p>
          <a:endParaRPr lang="ru-RU"/>
        </a:p>
      </dgm:t>
    </dgm:pt>
    <dgm:pt modelId="{13126B31-6532-46F3-B903-69DB6BFB9D3C}" type="sibTrans" cxnId="{52A7DA35-E31C-487F-90CF-13F330E4E6CD}">
      <dgm:prSet/>
      <dgm:spPr/>
      <dgm:t>
        <a:bodyPr/>
        <a:lstStyle/>
        <a:p>
          <a:endParaRPr lang="ru-RU"/>
        </a:p>
      </dgm:t>
    </dgm:pt>
    <dgm:pt modelId="{8929997E-976A-4F38-9F3F-E63D0F3C94F0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CC9900"/>
        </a:solidFill>
        <a:ln/>
      </dgm:spPr>
      <dgm:t>
        <a:bodyPr/>
        <a:lstStyle/>
        <a:p>
          <a:pPr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«Я недотрога, а ты супермачо</a:t>
          </a:r>
        </a:p>
        <a:p>
          <a:pPr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Играем, играем, 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 </a:t>
          </a:r>
          <a:r>
            <a:rPr lang="ru-RU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чё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чё</a:t>
          </a: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?</a:t>
          </a:r>
          <a:r>
            <a: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Бьянка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)</a:t>
          </a:r>
          <a:endParaRPr lang="ru-RU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C89C839-D36D-4DAC-B271-BAF57BE4FAF0}" type="parTrans" cxnId="{F50050E0-956B-4DCF-943F-BEE800C1CF6D}">
      <dgm:prSet/>
      <dgm:spPr/>
      <dgm:t>
        <a:bodyPr/>
        <a:lstStyle/>
        <a:p>
          <a:endParaRPr lang="ru-RU"/>
        </a:p>
      </dgm:t>
    </dgm:pt>
    <dgm:pt modelId="{94BEA4C7-D260-458D-9371-CA7E6B0B6784}" type="sibTrans" cxnId="{F50050E0-956B-4DCF-943F-BEE800C1CF6D}">
      <dgm:prSet/>
      <dgm:spPr/>
      <dgm:t>
        <a:bodyPr/>
        <a:lstStyle/>
        <a:p>
          <a:endParaRPr lang="ru-RU"/>
        </a:p>
      </dgm:t>
    </dgm:pt>
    <dgm:pt modelId="{ED4D1C66-1C28-42D3-8D1E-C3D5C4D257FA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«И мне никого, 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блин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не надо…» </a:t>
          </a:r>
        </a:p>
        <a:p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(«Градусы»)</a:t>
          </a:r>
          <a:endParaRPr lang="ru-RU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93448C7-8E83-4AEB-8F16-E94CF9E78F66}" type="parTrans" cxnId="{785C867A-B26E-4430-9A87-4DC9103B8648}">
      <dgm:prSet/>
      <dgm:spPr/>
      <dgm:t>
        <a:bodyPr/>
        <a:lstStyle/>
        <a:p>
          <a:endParaRPr lang="ru-RU"/>
        </a:p>
      </dgm:t>
    </dgm:pt>
    <dgm:pt modelId="{E2C5F95B-DBFA-4EE3-81D3-02C15EA99100}" type="sibTrans" cxnId="{785C867A-B26E-4430-9A87-4DC9103B8648}">
      <dgm:prSet/>
      <dgm:spPr/>
      <dgm:t>
        <a:bodyPr/>
        <a:lstStyle/>
        <a:p>
          <a:endParaRPr lang="ru-RU"/>
        </a:p>
      </dgm:t>
    </dgm:pt>
    <dgm:pt modelId="{E2B35915-0117-42E5-9F6B-3C8D79DBA9C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«Открывайся,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</a:t>
          </a:r>
        </a:p>
        <a:p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рывайся</a:t>
          </a: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со мной…» (К.Лель)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71EBF08-D364-4475-8F52-7A6FBB6A74E1}" type="parTrans" cxnId="{8AF5D1B5-6D6A-41E0-A840-A198CF79B686}">
      <dgm:prSet/>
      <dgm:spPr/>
      <dgm:t>
        <a:bodyPr/>
        <a:lstStyle/>
        <a:p>
          <a:endParaRPr lang="ru-RU"/>
        </a:p>
      </dgm:t>
    </dgm:pt>
    <dgm:pt modelId="{1CD3FBD4-08AE-4BBE-800B-D4FA59FA17E8}" type="sibTrans" cxnId="{8AF5D1B5-6D6A-41E0-A840-A198CF79B686}">
      <dgm:prSet/>
      <dgm:spPr/>
      <dgm:t>
        <a:bodyPr/>
        <a:lstStyle/>
        <a:p>
          <a:endParaRPr lang="ru-RU"/>
        </a:p>
      </dgm:t>
    </dgm:pt>
    <dgm:pt modelId="{D10EFD68-61D4-43EC-B908-0765D0E83A1F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96600"/>
        </a:solidFill>
        <a:ln/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«Вот так взяла бы и дала бы 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 башке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…»</a:t>
          </a:r>
        </a:p>
        <a:p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А.Пугачёва</a:t>
          </a:r>
          <a:r>
            <a: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)</a:t>
          </a:r>
          <a:endParaRPr lang="ru-RU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5D4E04A-493C-4699-8569-61CC075B96EF}" type="parTrans" cxnId="{98B8D737-AD7B-4827-955E-024535AB5E4E}">
      <dgm:prSet/>
      <dgm:spPr/>
      <dgm:t>
        <a:bodyPr/>
        <a:lstStyle/>
        <a:p>
          <a:endParaRPr lang="ru-RU"/>
        </a:p>
      </dgm:t>
    </dgm:pt>
    <dgm:pt modelId="{B37E1891-02D9-4894-A560-7EE6CC27B1FA}" type="sibTrans" cxnId="{98B8D737-AD7B-4827-955E-024535AB5E4E}">
      <dgm:prSet/>
      <dgm:spPr/>
      <dgm:t>
        <a:bodyPr/>
        <a:lstStyle/>
        <a:p>
          <a:endParaRPr lang="ru-RU"/>
        </a:p>
      </dgm:t>
    </dgm:pt>
    <dgm:pt modelId="{CAEE95D8-BF34-4071-ACD7-67731E1C3165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«Что же делать, </a:t>
          </a:r>
        </a:p>
        <a:p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Ё-моё!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 </a:t>
          </a:r>
        </a:p>
        <a:p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(«Дискотека Авария»)</a:t>
          </a:r>
          <a:endParaRPr lang="ru-RU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978603-B254-4550-AAD1-48C5EDFB1741}" type="parTrans" cxnId="{4A097A40-B990-4102-A424-32BBE3CB5643}">
      <dgm:prSet/>
      <dgm:spPr/>
      <dgm:t>
        <a:bodyPr/>
        <a:lstStyle/>
        <a:p>
          <a:endParaRPr lang="ru-RU"/>
        </a:p>
      </dgm:t>
    </dgm:pt>
    <dgm:pt modelId="{055B1BB9-6A0E-4E74-8775-2AC3CF2714D0}" type="sibTrans" cxnId="{4A097A40-B990-4102-A424-32BBE3CB5643}">
      <dgm:prSet/>
      <dgm:spPr/>
      <dgm:t>
        <a:bodyPr/>
        <a:lstStyle/>
        <a:p>
          <a:endParaRPr lang="ru-RU"/>
        </a:p>
      </dgm:t>
    </dgm:pt>
    <dgm:pt modelId="{A5BE19F1-5C5F-4A50-91EA-360E14A5B7AB}" type="pres">
      <dgm:prSet presAssocID="{818EDDF2-DCE3-41B7-923E-5622D00C00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6A3CFE-94EF-4CD5-8C12-57B55D361840}" type="pres">
      <dgm:prSet presAssocID="{CA93823C-D7F7-42A5-8736-D9E1B2F5C45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01E9D-5996-4C4B-BBAE-D6328A95E277}" type="pres">
      <dgm:prSet presAssocID="{C1A6249C-2DD2-4E78-B8FF-9252615DDD34}" presName="sibTrans" presStyleCnt="0"/>
      <dgm:spPr/>
    </dgm:pt>
    <dgm:pt modelId="{CAD2E30D-5945-4584-A297-050DC687076C}" type="pres">
      <dgm:prSet presAssocID="{1898B167-FB7E-45C9-86A2-4BE90132E15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5B735-523C-4894-AADB-1A8E5A7503FE}" type="pres">
      <dgm:prSet presAssocID="{56A8D7E5-AFF4-412F-BFEF-2715F833C18A}" presName="sibTrans" presStyleCnt="0"/>
      <dgm:spPr/>
    </dgm:pt>
    <dgm:pt modelId="{2016B2CE-9AF3-4C0E-AE41-16369D930794}" type="pres">
      <dgm:prSet presAssocID="{238FEAF8-439F-412F-BFE7-2DEF82771E5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F8B9C-3934-43C0-8480-2464816D42E5}" type="pres">
      <dgm:prSet presAssocID="{511947B3-A3AD-43A5-B39A-2F6765DCBE10}" presName="sibTrans" presStyleCnt="0"/>
      <dgm:spPr/>
    </dgm:pt>
    <dgm:pt modelId="{1F7F6B6A-BD9B-47FB-ADAB-559B516D5CD9}" type="pres">
      <dgm:prSet presAssocID="{54487DCD-449D-4EDD-80D6-FD530AEBFB6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B8B71-8198-4323-9F8C-B14583410A27}" type="pres">
      <dgm:prSet presAssocID="{13126B31-6532-46F3-B903-69DB6BFB9D3C}" presName="sibTrans" presStyleCnt="0"/>
      <dgm:spPr/>
    </dgm:pt>
    <dgm:pt modelId="{F1B7E3B2-5B3A-4F4E-A20E-66250C7DF731}" type="pres">
      <dgm:prSet presAssocID="{8929997E-976A-4F38-9F3F-E63D0F3C94F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C9564-2EBB-437F-B20D-E208B41F2663}" type="pres">
      <dgm:prSet presAssocID="{94BEA4C7-D260-458D-9371-CA7E6B0B6784}" presName="sibTrans" presStyleCnt="0"/>
      <dgm:spPr/>
    </dgm:pt>
    <dgm:pt modelId="{2FFAC361-22B5-40D5-B0DD-BD981A827B87}" type="pres">
      <dgm:prSet presAssocID="{ED4D1C66-1C28-42D3-8D1E-C3D5C4D257F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A453B-E610-4A66-9014-513D71203289}" type="pres">
      <dgm:prSet presAssocID="{E2C5F95B-DBFA-4EE3-81D3-02C15EA99100}" presName="sibTrans" presStyleCnt="0"/>
      <dgm:spPr/>
    </dgm:pt>
    <dgm:pt modelId="{5B909B88-1753-4D2E-8D02-E9A163F765F2}" type="pres">
      <dgm:prSet presAssocID="{E2B35915-0117-42E5-9F6B-3C8D79DBA9C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B90B5-5B5F-4CBD-ABBB-71D866969D22}" type="pres">
      <dgm:prSet presAssocID="{1CD3FBD4-08AE-4BBE-800B-D4FA59FA17E8}" presName="sibTrans" presStyleCnt="0"/>
      <dgm:spPr/>
    </dgm:pt>
    <dgm:pt modelId="{D38F692F-BCB6-48D4-B3A9-602145EF1ED9}" type="pres">
      <dgm:prSet presAssocID="{D10EFD68-61D4-43EC-B908-0765D0E83A1F}" presName="node" presStyleLbl="node1" presStyleIdx="7" presStyleCnt="9" custLinFactNeighborX="-667" custLinFactNeighborY="-2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93826-D2E6-4DD6-873F-DF03CA05F253}" type="pres">
      <dgm:prSet presAssocID="{B37E1891-02D9-4894-A560-7EE6CC27B1FA}" presName="sibTrans" presStyleCnt="0"/>
      <dgm:spPr/>
    </dgm:pt>
    <dgm:pt modelId="{B48B342F-51DB-4F29-B727-8A5230038B6A}" type="pres">
      <dgm:prSet presAssocID="{CAEE95D8-BF34-4071-ACD7-67731E1C316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5DC100-A860-44A1-9B5C-C337769065E4}" type="presOf" srcId="{D10EFD68-61D4-43EC-B908-0765D0E83A1F}" destId="{D38F692F-BCB6-48D4-B3A9-602145EF1ED9}" srcOrd="0" destOrd="0" presId="urn:microsoft.com/office/officeart/2005/8/layout/default#4"/>
    <dgm:cxn modelId="{2C5D57C6-E825-407F-AA52-11D2E5BA0538}" type="presOf" srcId="{54487DCD-449D-4EDD-80D6-FD530AEBFB6E}" destId="{1F7F6B6A-BD9B-47FB-ADAB-559B516D5CD9}" srcOrd="0" destOrd="0" presId="urn:microsoft.com/office/officeart/2005/8/layout/default#4"/>
    <dgm:cxn modelId="{048C1C05-E9B5-4515-BF0A-3B0A6A1036D6}" type="presOf" srcId="{238FEAF8-439F-412F-BFE7-2DEF82771E5F}" destId="{2016B2CE-9AF3-4C0E-AE41-16369D930794}" srcOrd="0" destOrd="0" presId="urn:microsoft.com/office/officeart/2005/8/layout/default#4"/>
    <dgm:cxn modelId="{98B8D737-AD7B-4827-955E-024535AB5E4E}" srcId="{818EDDF2-DCE3-41B7-923E-5622D00C007D}" destId="{D10EFD68-61D4-43EC-B908-0765D0E83A1F}" srcOrd="7" destOrd="0" parTransId="{85D4E04A-493C-4699-8569-61CC075B96EF}" sibTransId="{B37E1891-02D9-4894-A560-7EE6CC27B1FA}"/>
    <dgm:cxn modelId="{643871F8-CFD1-41B0-88D3-8B0BF37672E7}" type="presOf" srcId="{8929997E-976A-4F38-9F3F-E63D0F3C94F0}" destId="{F1B7E3B2-5B3A-4F4E-A20E-66250C7DF731}" srcOrd="0" destOrd="0" presId="urn:microsoft.com/office/officeart/2005/8/layout/default#4"/>
    <dgm:cxn modelId="{A1E3E7CF-DD4D-4BC8-BBA1-F7D6CD50B086}" type="presOf" srcId="{CA93823C-D7F7-42A5-8736-D9E1B2F5C456}" destId="{BE6A3CFE-94EF-4CD5-8C12-57B55D361840}" srcOrd="0" destOrd="0" presId="urn:microsoft.com/office/officeart/2005/8/layout/default#4"/>
    <dgm:cxn modelId="{57709D66-D8A6-441E-8A60-8AF194EA35FE}" srcId="{818EDDF2-DCE3-41B7-923E-5622D00C007D}" destId="{1898B167-FB7E-45C9-86A2-4BE90132E15F}" srcOrd="1" destOrd="0" parTransId="{05D41623-05D1-41EB-BEA1-8F74CB4F49BE}" sibTransId="{56A8D7E5-AFF4-412F-BFEF-2715F833C18A}"/>
    <dgm:cxn modelId="{1062C793-4CBB-4F13-A384-3206AF44091A}" type="presOf" srcId="{CAEE95D8-BF34-4071-ACD7-67731E1C3165}" destId="{B48B342F-51DB-4F29-B727-8A5230038B6A}" srcOrd="0" destOrd="0" presId="urn:microsoft.com/office/officeart/2005/8/layout/default#4"/>
    <dgm:cxn modelId="{52A7DA35-E31C-487F-90CF-13F330E4E6CD}" srcId="{818EDDF2-DCE3-41B7-923E-5622D00C007D}" destId="{54487DCD-449D-4EDD-80D6-FD530AEBFB6E}" srcOrd="3" destOrd="0" parTransId="{68E96C85-F65A-488A-8FBF-8B0C7EE479D4}" sibTransId="{13126B31-6532-46F3-B903-69DB6BFB9D3C}"/>
    <dgm:cxn modelId="{66ECE17D-94D0-42A8-B41F-37D6F3755DDE}" srcId="{818EDDF2-DCE3-41B7-923E-5622D00C007D}" destId="{CA93823C-D7F7-42A5-8736-D9E1B2F5C456}" srcOrd="0" destOrd="0" parTransId="{02FE675A-C686-4201-B565-3BE3D8E770A2}" sibTransId="{C1A6249C-2DD2-4E78-B8FF-9252615DDD34}"/>
    <dgm:cxn modelId="{EACB1023-56BE-450E-86A5-13473FC52707}" type="presOf" srcId="{ED4D1C66-1C28-42D3-8D1E-C3D5C4D257FA}" destId="{2FFAC361-22B5-40D5-B0DD-BD981A827B87}" srcOrd="0" destOrd="0" presId="urn:microsoft.com/office/officeart/2005/8/layout/default#4"/>
    <dgm:cxn modelId="{E76941A0-407E-49A5-9AB0-5A2244E6F7C6}" type="presOf" srcId="{E2B35915-0117-42E5-9F6B-3C8D79DBA9C4}" destId="{5B909B88-1753-4D2E-8D02-E9A163F765F2}" srcOrd="0" destOrd="0" presId="urn:microsoft.com/office/officeart/2005/8/layout/default#4"/>
    <dgm:cxn modelId="{8AF5D1B5-6D6A-41E0-A840-A198CF79B686}" srcId="{818EDDF2-DCE3-41B7-923E-5622D00C007D}" destId="{E2B35915-0117-42E5-9F6B-3C8D79DBA9C4}" srcOrd="6" destOrd="0" parTransId="{571EBF08-D364-4475-8F52-7A6FBB6A74E1}" sibTransId="{1CD3FBD4-08AE-4BBE-800B-D4FA59FA17E8}"/>
    <dgm:cxn modelId="{777F7D25-BEAD-49BB-B336-107943831267}" type="presOf" srcId="{818EDDF2-DCE3-41B7-923E-5622D00C007D}" destId="{A5BE19F1-5C5F-4A50-91EA-360E14A5B7AB}" srcOrd="0" destOrd="0" presId="urn:microsoft.com/office/officeart/2005/8/layout/default#4"/>
    <dgm:cxn modelId="{F1C04680-B9B6-459D-87A9-C785887BC6B0}" srcId="{818EDDF2-DCE3-41B7-923E-5622D00C007D}" destId="{238FEAF8-439F-412F-BFE7-2DEF82771E5F}" srcOrd="2" destOrd="0" parTransId="{35A0821D-0865-4D03-890B-4D3E2CCBA1E8}" sibTransId="{511947B3-A3AD-43A5-B39A-2F6765DCBE10}"/>
    <dgm:cxn modelId="{785C867A-B26E-4430-9A87-4DC9103B8648}" srcId="{818EDDF2-DCE3-41B7-923E-5622D00C007D}" destId="{ED4D1C66-1C28-42D3-8D1E-C3D5C4D257FA}" srcOrd="5" destOrd="0" parTransId="{893448C7-8E83-4AEB-8F16-E94CF9E78F66}" sibTransId="{E2C5F95B-DBFA-4EE3-81D3-02C15EA99100}"/>
    <dgm:cxn modelId="{4A097A40-B990-4102-A424-32BBE3CB5643}" srcId="{818EDDF2-DCE3-41B7-923E-5622D00C007D}" destId="{CAEE95D8-BF34-4071-ACD7-67731E1C3165}" srcOrd="8" destOrd="0" parTransId="{01978603-B254-4550-AAD1-48C5EDFB1741}" sibTransId="{055B1BB9-6A0E-4E74-8775-2AC3CF2714D0}"/>
    <dgm:cxn modelId="{F50050E0-956B-4DCF-943F-BEE800C1CF6D}" srcId="{818EDDF2-DCE3-41B7-923E-5622D00C007D}" destId="{8929997E-976A-4F38-9F3F-E63D0F3C94F0}" srcOrd="4" destOrd="0" parTransId="{6C89C839-D36D-4DAC-B271-BAF57BE4FAF0}" sibTransId="{94BEA4C7-D260-458D-9371-CA7E6B0B6784}"/>
    <dgm:cxn modelId="{36E3A1BC-62AA-40B0-8FDD-A205CD05DB57}" type="presOf" srcId="{1898B167-FB7E-45C9-86A2-4BE90132E15F}" destId="{CAD2E30D-5945-4584-A297-050DC687076C}" srcOrd="0" destOrd="0" presId="urn:microsoft.com/office/officeart/2005/8/layout/default#4"/>
    <dgm:cxn modelId="{F55D12B9-C098-48FC-B82F-599CEC7EA49F}" type="presParOf" srcId="{A5BE19F1-5C5F-4A50-91EA-360E14A5B7AB}" destId="{BE6A3CFE-94EF-4CD5-8C12-57B55D361840}" srcOrd="0" destOrd="0" presId="urn:microsoft.com/office/officeart/2005/8/layout/default#4"/>
    <dgm:cxn modelId="{7302AA47-F253-4B4C-82EC-39055169A2CE}" type="presParOf" srcId="{A5BE19F1-5C5F-4A50-91EA-360E14A5B7AB}" destId="{D1401E9D-5996-4C4B-BBAE-D6328A95E277}" srcOrd="1" destOrd="0" presId="urn:microsoft.com/office/officeart/2005/8/layout/default#4"/>
    <dgm:cxn modelId="{8A276A39-7D65-45CE-A6E6-E75DFCB63F93}" type="presParOf" srcId="{A5BE19F1-5C5F-4A50-91EA-360E14A5B7AB}" destId="{CAD2E30D-5945-4584-A297-050DC687076C}" srcOrd="2" destOrd="0" presId="urn:microsoft.com/office/officeart/2005/8/layout/default#4"/>
    <dgm:cxn modelId="{A692C5DC-7363-4CED-A253-49D0C93F1385}" type="presParOf" srcId="{A5BE19F1-5C5F-4A50-91EA-360E14A5B7AB}" destId="{5485B735-523C-4894-AADB-1A8E5A7503FE}" srcOrd="3" destOrd="0" presId="urn:microsoft.com/office/officeart/2005/8/layout/default#4"/>
    <dgm:cxn modelId="{805E682C-1E65-47ED-9984-4E60FF44D6EA}" type="presParOf" srcId="{A5BE19F1-5C5F-4A50-91EA-360E14A5B7AB}" destId="{2016B2CE-9AF3-4C0E-AE41-16369D930794}" srcOrd="4" destOrd="0" presId="urn:microsoft.com/office/officeart/2005/8/layout/default#4"/>
    <dgm:cxn modelId="{8AD3DE09-D1D0-40DA-90E6-74749A55CC8F}" type="presParOf" srcId="{A5BE19F1-5C5F-4A50-91EA-360E14A5B7AB}" destId="{5B4F8B9C-3934-43C0-8480-2464816D42E5}" srcOrd="5" destOrd="0" presId="urn:microsoft.com/office/officeart/2005/8/layout/default#4"/>
    <dgm:cxn modelId="{E60446A5-C6BF-4DAA-8963-74FAB88ADFAA}" type="presParOf" srcId="{A5BE19F1-5C5F-4A50-91EA-360E14A5B7AB}" destId="{1F7F6B6A-BD9B-47FB-ADAB-559B516D5CD9}" srcOrd="6" destOrd="0" presId="urn:microsoft.com/office/officeart/2005/8/layout/default#4"/>
    <dgm:cxn modelId="{48AEC21F-3948-4D26-BA4B-B5396B0026A8}" type="presParOf" srcId="{A5BE19F1-5C5F-4A50-91EA-360E14A5B7AB}" destId="{6C7B8B71-8198-4323-9F8C-B14583410A27}" srcOrd="7" destOrd="0" presId="urn:microsoft.com/office/officeart/2005/8/layout/default#4"/>
    <dgm:cxn modelId="{26E90F40-DC27-494A-AA39-8E6C3D02525B}" type="presParOf" srcId="{A5BE19F1-5C5F-4A50-91EA-360E14A5B7AB}" destId="{F1B7E3B2-5B3A-4F4E-A20E-66250C7DF731}" srcOrd="8" destOrd="0" presId="urn:microsoft.com/office/officeart/2005/8/layout/default#4"/>
    <dgm:cxn modelId="{1978C532-B944-4E11-B0A0-299C8D858798}" type="presParOf" srcId="{A5BE19F1-5C5F-4A50-91EA-360E14A5B7AB}" destId="{CCBC9564-2EBB-437F-B20D-E208B41F2663}" srcOrd="9" destOrd="0" presId="urn:microsoft.com/office/officeart/2005/8/layout/default#4"/>
    <dgm:cxn modelId="{5B0AEC75-D756-46A5-8450-E531378A2425}" type="presParOf" srcId="{A5BE19F1-5C5F-4A50-91EA-360E14A5B7AB}" destId="{2FFAC361-22B5-40D5-B0DD-BD981A827B87}" srcOrd="10" destOrd="0" presId="urn:microsoft.com/office/officeart/2005/8/layout/default#4"/>
    <dgm:cxn modelId="{F0A55E3C-12CD-4CF6-9040-F93350900A3F}" type="presParOf" srcId="{A5BE19F1-5C5F-4A50-91EA-360E14A5B7AB}" destId="{8F1A453B-E610-4A66-9014-513D71203289}" srcOrd="11" destOrd="0" presId="urn:microsoft.com/office/officeart/2005/8/layout/default#4"/>
    <dgm:cxn modelId="{F0AEC192-CCF3-4689-A407-BF96A910E4D1}" type="presParOf" srcId="{A5BE19F1-5C5F-4A50-91EA-360E14A5B7AB}" destId="{5B909B88-1753-4D2E-8D02-E9A163F765F2}" srcOrd="12" destOrd="0" presId="urn:microsoft.com/office/officeart/2005/8/layout/default#4"/>
    <dgm:cxn modelId="{EE761552-B41C-4B8F-9721-9114EE8D3760}" type="presParOf" srcId="{A5BE19F1-5C5F-4A50-91EA-360E14A5B7AB}" destId="{506B90B5-5B5F-4CBD-ABBB-71D866969D22}" srcOrd="13" destOrd="0" presId="urn:microsoft.com/office/officeart/2005/8/layout/default#4"/>
    <dgm:cxn modelId="{58FD6590-CC7B-4BE5-B25B-096E34886CA5}" type="presParOf" srcId="{A5BE19F1-5C5F-4A50-91EA-360E14A5B7AB}" destId="{D38F692F-BCB6-48D4-B3A9-602145EF1ED9}" srcOrd="14" destOrd="0" presId="urn:microsoft.com/office/officeart/2005/8/layout/default#4"/>
    <dgm:cxn modelId="{25B04649-9844-4B6E-A27F-231E6E4CAD16}" type="presParOf" srcId="{A5BE19F1-5C5F-4A50-91EA-360E14A5B7AB}" destId="{ADC93826-D2E6-4DD6-873F-DF03CA05F253}" srcOrd="15" destOrd="0" presId="urn:microsoft.com/office/officeart/2005/8/layout/default#4"/>
    <dgm:cxn modelId="{27E1CF15-5D3E-42C7-B34A-77FFABD0F0DD}" type="presParOf" srcId="{A5BE19F1-5C5F-4A50-91EA-360E14A5B7AB}" destId="{B48B342F-51DB-4F29-B727-8A5230038B6A}" srcOrd="1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D27B11-8062-42D4-A1A5-65240CD7ADCF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60C0740-4B13-4F74-BE26-03E1A0DE2B96}">
      <dgm:prSet phldrT="[Текст]"/>
      <dgm:spPr/>
      <dgm:t>
        <a:bodyPr/>
        <a:lstStyle/>
        <a:p>
          <a:r>
            <a:rPr lang="ru-RU" sz="2000" b="1" dirty="0" smtClean="0">
              <a:solidFill>
                <a:srgbClr val="06E3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ЛЕКСИЧЕСКАЯ НЕСОЧЕТАЕМОСТЬ</a:t>
          </a:r>
          <a:endParaRPr lang="ru-RU" sz="2000" b="1" dirty="0">
            <a:solidFill>
              <a:srgbClr val="06E3F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D47218-1DAE-4BEE-9AE5-06D14EB571A4}" type="parTrans" cxnId="{549EC47B-6087-45C4-9CE1-A88B609FA056}">
      <dgm:prSet/>
      <dgm:spPr/>
      <dgm:t>
        <a:bodyPr/>
        <a:lstStyle/>
        <a:p>
          <a:endParaRPr lang="ru-RU"/>
        </a:p>
      </dgm:t>
    </dgm:pt>
    <dgm:pt modelId="{D4C54CE1-3D9A-4F74-9691-971716C7CF35}" type="sibTrans" cxnId="{549EC47B-6087-45C4-9CE1-A88B609FA056}">
      <dgm:prSet/>
      <dgm:spPr/>
      <dgm:t>
        <a:bodyPr/>
        <a:lstStyle/>
        <a:p>
          <a:endParaRPr lang="ru-RU"/>
        </a:p>
      </dgm:t>
    </dgm:pt>
    <dgm:pt modelId="{381A7122-D378-4D9F-A3A4-C10BCB826B5B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забывай 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пламя огня,</a:t>
          </a:r>
          <a:endParaRPr lang="ru-RU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CA67C-D320-4049-9DDB-A2868B8A5094}" type="parTrans" cxnId="{A799B401-693C-40C8-9DEB-10BD49BA2047}">
      <dgm:prSet/>
      <dgm:spPr/>
      <dgm:t>
        <a:bodyPr/>
        <a:lstStyle/>
        <a:p>
          <a:endParaRPr lang="ru-RU"/>
        </a:p>
      </dgm:t>
    </dgm:pt>
    <dgm:pt modelId="{49289AC5-F07D-4DBE-B0D5-8D8E5D71F46F}" type="sibTrans" cxnId="{A799B401-693C-40C8-9DEB-10BD49BA2047}">
      <dgm:prSet/>
      <dgm:spPr/>
      <dgm:t>
        <a:bodyPr/>
        <a:lstStyle/>
        <a:p>
          <a:endParaRPr lang="ru-RU"/>
        </a:p>
      </dgm:t>
    </dgm:pt>
    <dgm:pt modelId="{B72D3252-702F-480C-86C2-063CFAB66F7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Аппликации леса 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реке вертикальной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(«Градусы»)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B423EA-6D9B-40EC-B9A7-2DC2E93DE86B}" type="parTrans" cxnId="{00AFC187-D445-45A6-8922-5CFD10385F9A}">
      <dgm:prSet/>
      <dgm:spPr/>
      <dgm:t>
        <a:bodyPr/>
        <a:lstStyle/>
        <a:p>
          <a:endParaRPr lang="ru-RU"/>
        </a:p>
      </dgm:t>
    </dgm:pt>
    <dgm:pt modelId="{1D504D33-D5A9-43E7-8310-81BF12C3E81C}" type="sibTrans" cxnId="{00AFC187-D445-45A6-8922-5CFD10385F9A}">
      <dgm:prSet/>
      <dgm:spPr/>
      <dgm:t>
        <a:bodyPr/>
        <a:lstStyle/>
        <a:p>
          <a:endParaRPr lang="ru-RU"/>
        </a:p>
      </dgm:t>
    </dgm:pt>
    <dgm:pt modelId="{A6815017-E3BF-49EE-B446-E86E44D2CCCE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«А нам 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еще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 тобою 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еще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 многом надо помечтать" (группа "Руки вверх!")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E32172-05CF-4067-ABB2-950E0F4E9ED9}" type="parTrans" cxnId="{7AF92D99-F3EE-4BED-A9EE-FCB67971B180}">
      <dgm:prSet/>
      <dgm:spPr/>
      <dgm:t>
        <a:bodyPr/>
        <a:lstStyle/>
        <a:p>
          <a:endParaRPr lang="ru-RU"/>
        </a:p>
      </dgm:t>
    </dgm:pt>
    <dgm:pt modelId="{FA24C8B4-B5CA-475A-9663-F462CE0683C7}" type="sibTrans" cxnId="{7AF92D99-F3EE-4BED-A9EE-FCB67971B180}">
      <dgm:prSet/>
      <dgm:spPr/>
      <dgm:t>
        <a:bodyPr/>
        <a:lstStyle/>
        <a:p>
          <a:endParaRPr lang="ru-RU"/>
        </a:p>
      </dgm:t>
    </dgm:pt>
    <dgm:pt modelId="{03CF3DE4-0AE5-4C18-AB43-C52B495C6485}">
      <dgm:prSet phldrT="[Текст]"/>
      <dgm:spPr/>
      <dgm:t>
        <a:bodyPr/>
        <a:lstStyle/>
        <a:p>
          <a:r>
            <a:rPr lang="ru-RU" sz="2300" dirty="0" smtClean="0"/>
            <a:t>ЛЕКСИЧЕСКАЯ ИЗБЫТОЧНОСТЬ</a:t>
          </a:r>
          <a:endParaRPr lang="ru-RU" sz="2300" dirty="0"/>
        </a:p>
      </dgm:t>
    </dgm:pt>
    <dgm:pt modelId="{E83D5214-B9B1-4E02-9706-AC7370F8664A}" type="parTrans" cxnId="{EC4F6275-9882-42A6-A31F-970ED76944C6}">
      <dgm:prSet/>
      <dgm:spPr/>
      <dgm:t>
        <a:bodyPr/>
        <a:lstStyle/>
        <a:p>
          <a:endParaRPr lang="ru-RU"/>
        </a:p>
      </dgm:t>
    </dgm:pt>
    <dgm:pt modelId="{94A3907E-0008-4F08-9147-279FF9DF0C66}" type="sibTrans" cxnId="{EC4F6275-9882-42A6-A31F-970ED76944C6}">
      <dgm:prSet/>
      <dgm:spPr/>
      <dgm:t>
        <a:bodyPr/>
        <a:lstStyle/>
        <a:p>
          <a:endParaRPr lang="ru-RU"/>
        </a:p>
      </dgm:t>
    </dgm:pt>
    <dgm:pt modelId="{E688D59C-2AB0-4DF3-8691-A2F6F1817FBE}">
      <dgm:prSet phldrT="[Текст]" custT="1"/>
      <dgm:spPr/>
      <dgm:t>
        <a:bodyPr/>
        <a:lstStyle/>
        <a:p>
          <a:r>
            <a:rPr lang="ru-RU" sz="2400" dirty="0" smtClean="0"/>
            <a:t>«Я с чистого 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листа хочу листать</a:t>
          </a:r>
          <a:r>
            <a:rPr lang="ru-RU" sz="2400" dirty="0" smtClean="0"/>
            <a:t>» (</a:t>
          </a:r>
          <a:r>
            <a:rPr lang="ru-RU" sz="2400" dirty="0" err="1" smtClean="0"/>
            <a:t>В.Дайнеко</a:t>
          </a:r>
          <a:r>
            <a:rPr lang="ru-RU" sz="2400" dirty="0" smtClean="0"/>
            <a:t>)</a:t>
          </a:r>
          <a:endParaRPr lang="ru-RU" sz="2400" dirty="0"/>
        </a:p>
      </dgm:t>
    </dgm:pt>
    <dgm:pt modelId="{4E0D0084-A6A1-4499-9F5C-25B3852AE0BA}" type="parTrans" cxnId="{465B6CDF-918C-4E93-B220-1164F4B02233}">
      <dgm:prSet/>
      <dgm:spPr/>
      <dgm:t>
        <a:bodyPr/>
        <a:lstStyle/>
        <a:p>
          <a:endParaRPr lang="ru-RU"/>
        </a:p>
      </dgm:t>
    </dgm:pt>
    <dgm:pt modelId="{3CB37080-F043-417D-B1EE-238796EB0D29}" type="sibTrans" cxnId="{465B6CDF-918C-4E93-B220-1164F4B02233}">
      <dgm:prSet/>
      <dgm:spPr/>
      <dgm:t>
        <a:bodyPr/>
        <a:lstStyle/>
        <a:p>
          <a:endParaRPr lang="ru-RU"/>
        </a:p>
      </dgm:t>
    </dgm:pt>
    <dgm:pt modelId="{AC8D4FCF-BF16-455A-8E85-0DEC6A2D06AC}">
      <dgm:prSet phldrT="[Текст]" custT="1"/>
      <dgm:spPr/>
      <dgm:t>
        <a:bodyPr/>
        <a:lstStyle/>
        <a:p>
          <a:r>
            <a:rPr lang="ru-RU" sz="2400" dirty="0" smtClean="0"/>
            <a:t>«</a:t>
          </a:r>
          <a:r>
            <a: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Бордовый</a:t>
          </a:r>
          <a:r>
            <a:rPr lang="ru-RU" sz="2400" dirty="0" smtClean="0"/>
            <a:t> горизонт, </a:t>
          </a:r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бордовое Бордо </a:t>
          </a:r>
          <a:r>
            <a:rPr lang="ru-RU" sz="2400" dirty="0" smtClean="0"/>
            <a:t>в бокале» (Ёлка</a:t>
          </a:r>
          <a:r>
            <a:rPr lang="ru-RU" sz="1800" dirty="0" smtClean="0"/>
            <a:t>)</a:t>
          </a:r>
          <a:endParaRPr lang="ru-RU" sz="1800" dirty="0"/>
        </a:p>
      </dgm:t>
    </dgm:pt>
    <dgm:pt modelId="{58BA48A0-731D-4CC3-B354-9442DECB9B43}" type="parTrans" cxnId="{14770642-6095-4D4C-A737-46C97A761E5C}">
      <dgm:prSet/>
      <dgm:spPr/>
      <dgm:t>
        <a:bodyPr/>
        <a:lstStyle/>
        <a:p>
          <a:endParaRPr lang="ru-RU"/>
        </a:p>
      </dgm:t>
    </dgm:pt>
    <dgm:pt modelId="{60C77870-B358-4611-AAF3-00E26989D6D8}" type="sibTrans" cxnId="{14770642-6095-4D4C-A737-46C97A761E5C}">
      <dgm:prSet/>
      <dgm:spPr/>
      <dgm:t>
        <a:bodyPr/>
        <a:lstStyle/>
        <a:p>
          <a:endParaRPr lang="ru-RU"/>
        </a:p>
      </dgm:t>
    </dgm:pt>
    <dgm:pt modelId="{E9C6DC11-3A5E-44ED-80BC-49663873C15A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Где мы с тобой греем себя… (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Ю.Савичева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8D083E-CE7B-466E-953D-74708A6B5FE0}" type="parTrans" cxnId="{4BF16CF2-7CB1-4277-BE0A-4D0AE3ACB091}">
      <dgm:prSet/>
      <dgm:spPr/>
      <dgm:t>
        <a:bodyPr/>
        <a:lstStyle/>
        <a:p>
          <a:endParaRPr lang="ru-RU"/>
        </a:p>
      </dgm:t>
    </dgm:pt>
    <dgm:pt modelId="{5CE3ECA7-0276-4F55-BB7F-3CF7C91EA2D0}" type="sibTrans" cxnId="{4BF16CF2-7CB1-4277-BE0A-4D0AE3ACB091}">
      <dgm:prSet/>
      <dgm:spPr/>
      <dgm:t>
        <a:bodyPr/>
        <a:lstStyle/>
        <a:p>
          <a:endParaRPr lang="ru-RU"/>
        </a:p>
      </dgm:t>
    </dgm:pt>
    <dgm:pt modelId="{B3171D1D-29B2-46C0-B52A-786BD74565AF}">
      <dgm:prSet phldrT="[Текст]"/>
      <dgm:spPr/>
      <dgm:t>
        <a:bodyPr/>
        <a:lstStyle/>
        <a:p>
          <a:pPr algn="l"/>
          <a:r>
            <a:rPr lang="ru-RU" sz="2300" dirty="0" smtClean="0"/>
            <a:t>ЛЕКСИЧЕСКИЕ ПОВТОРЫ</a:t>
          </a:r>
          <a:endParaRPr lang="ru-RU" sz="2300" dirty="0"/>
        </a:p>
      </dgm:t>
    </dgm:pt>
    <dgm:pt modelId="{51B50E84-DBBD-4C40-89C9-E87A560B5840}" type="sibTrans" cxnId="{13100FF7-A7FB-4775-8088-079FA2EF3381}">
      <dgm:prSet/>
      <dgm:spPr/>
      <dgm:t>
        <a:bodyPr/>
        <a:lstStyle/>
        <a:p>
          <a:endParaRPr lang="ru-RU"/>
        </a:p>
      </dgm:t>
    </dgm:pt>
    <dgm:pt modelId="{144BA55B-EBBE-4C74-BFAC-3E1D69E60C4F}" type="parTrans" cxnId="{13100FF7-A7FB-4775-8088-079FA2EF3381}">
      <dgm:prSet/>
      <dgm:spPr/>
      <dgm:t>
        <a:bodyPr/>
        <a:lstStyle/>
        <a:p>
          <a:endParaRPr lang="ru-RU"/>
        </a:p>
      </dgm:t>
    </dgm:pt>
    <dgm:pt modelId="{52493305-D18B-4AF2-A76D-835BDBBB5411}" type="pres">
      <dgm:prSet presAssocID="{10D27B11-8062-42D4-A1A5-65240CD7AD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ACEEE0-74A1-489B-91B6-7F271372B5A0}" type="pres">
      <dgm:prSet presAssocID="{660C0740-4B13-4F74-BE26-03E1A0DE2B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D6D81-1B57-43B8-B035-F740D159807F}" type="pres">
      <dgm:prSet presAssocID="{D4C54CE1-3D9A-4F74-9691-971716C7CF35}" presName="sibTrans" presStyleCnt="0"/>
      <dgm:spPr/>
    </dgm:pt>
    <dgm:pt modelId="{9DAF5221-94E4-4D1F-8CFA-8E02F4794E72}" type="pres">
      <dgm:prSet presAssocID="{B3171D1D-29B2-46C0-B52A-786BD74565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4E7FF-106D-4A9F-BB1B-5276850A1DA7}" type="pres">
      <dgm:prSet presAssocID="{51B50E84-DBBD-4C40-89C9-E87A560B5840}" presName="sibTrans" presStyleCnt="0"/>
      <dgm:spPr/>
    </dgm:pt>
    <dgm:pt modelId="{15C6F2B1-96E7-423A-B8F7-16A3A70D211C}" type="pres">
      <dgm:prSet presAssocID="{03CF3DE4-0AE5-4C18-AB43-C52B495C64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2E8F1D-9F72-4FB9-BA2B-A3644DA6AE53}" type="presOf" srcId="{B72D3252-702F-480C-86C2-063CFAB66F7F}" destId="{D3ACEEE0-74A1-489B-91B6-7F271372B5A0}" srcOrd="0" destOrd="3" presId="urn:microsoft.com/office/officeart/2005/8/layout/hList6"/>
    <dgm:cxn modelId="{13100FF7-A7FB-4775-8088-079FA2EF3381}" srcId="{10D27B11-8062-42D4-A1A5-65240CD7ADCF}" destId="{B3171D1D-29B2-46C0-B52A-786BD74565AF}" srcOrd="1" destOrd="0" parTransId="{144BA55B-EBBE-4C74-BFAC-3E1D69E60C4F}" sibTransId="{51B50E84-DBBD-4C40-89C9-E87A560B5840}"/>
    <dgm:cxn modelId="{4BF16CF2-7CB1-4277-BE0A-4D0AE3ACB091}" srcId="{660C0740-4B13-4F74-BE26-03E1A0DE2B96}" destId="{E9C6DC11-3A5E-44ED-80BC-49663873C15A}" srcOrd="1" destOrd="0" parTransId="{5A8D083E-CE7B-466E-953D-74708A6B5FE0}" sibTransId="{5CE3ECA7-0276-4F55-BB7F-3CF7C91EA2D0}"/>
    <dgm:cxn modelId="{5387807E-D47F-4C5A-95BE-DFE1E94815B1}" type="presOf" srcId="{A6815017-E3BF-49EE-B446-E86E44D2CCCE}" destId="{9DAF5221-94E4-4D1F-8CFA-8E02F4794E72}" srcOrd="0" destOrd="1" presId="urn:microsoft.com/office/officeart/2005/8/layout/hList6"/>
    <dgm:cxn modelId="{BFB45A0F-08A0-42D9-B227-F3E594209D97}" type="presOf" srcId="{B3171D1D-29B2-46C0-B52A-786BD74565AF}" destId="{9DAF5221-94E4-4D1F-8CFA-8E02F4794E72}" srcOrd="0" destOrd="0" presId="urn:microsoft.com/office/officeart/2005/8/layout/hList6"/>
    <dgm:cxn modelId="{00AFC187-D445-45A6-8922-5CFD10385F9A}" srcId="{660C0740-4B13-4F74-BE26-03E1A0DE2B96}" destId="{B72D3252-702F-480C-86C2-063CFAB66F7F}" srcOrd="2" destOrd="0" parTransId="{24B423EA-6D9B-40EC-B9A7-2DC2E93DE86B}" sibTransId="{1D504D33-D5A9-43E7-8310-81BF12C3E81C}"/>
    <dgm:cxn modelId="{066E4F2D-F71F-4268-B491-816CC28A16E1}" type="presOf" srcId="{03CF3DE4-0AE5-4C18-AB43-C52B495C6485}" destId="{15C6F2B1-96E7-423A-B8F7-16A3A70D211C}" srcOrd="0" destOrd="0" presId="urn:microsoft.com/office/officeart/2005/8/layout/hList6"/>
    <dgm:cxn modelId="{6AAE5F6D-C944-4B6B-B1A6-65B8F3A65F12}" type="presOf" srcId="{AC8D4FCF-BF16-455A-8E85-0DEC6A2D06AC}" destId="{15C6F2B1-96E7-423A-B8F7-16A3A70D211C}" srcOrd="0" destOrd="2" presId="urn:microsoft.com/office/officeart/2005/8/layout/hList6"/>
    <dgm:cxn modelId="{7CBC3648-0EA5-47D4-B06B-1B9F79918AC2}" type="presOf" srcId="{E9C6DC11-3A5E-44ED-80BC-49663873C15A}" destId="{D3ACEEE0-74A1-489B-91B6-7F271372B5A0}" srcOrd="0" destOrd="2" presId="urn:microsoft.com/office/officeart/2005/8/layout/hList6"/>
    <dgm:cxn modelId="{EC4F6275-9882-42A6-A31F-970ED76944C6}" srcId="{10D27B11-8062-42D4-A1A5-65240CD7ADCF}" destId="{03CF3DE4-0AE5-4C18-AB43-C52B495C6485}" srcOrd="2" destOrd="0" parTransId="{E83D5214-B9B1-4E02-9706-AC7370F8664A}" sibTransId="{94A3907E-0008-4F08-9147-279FF9DF0C66}"/>
    <dgm:cxn modelId="{465B6CDF-918C-4E93-B220-1164F4B02233}" srcId="{03CF3DE4-0AE5-4C18-AB43-C52B495C6485}" destId="{E688D59C-2AB0-4DF3-8691-A2F6F1817FBE}" srcOrd="0" destOrd="0" parTransId="{4E0D0084-A6A1-4499-9F5C-25B3852AE0BA}" sibTransId="{3CB37080-F043-417D-B1EE-238796EB0D29}"/>
    <dgm:cxn modelId="{14770642-6095-4D4C-A737-46C97A761E5C}" srcId="{03CF3DE4-0AE5-4C18-AB43-C52B495C6485}" destId="{AC8D4FCF-BF16-455A-8E85-0DEC6A2D06AC}" srcOrd="1" destOrd="0" parTransId="{58BA48A0-731D-4CC3-B354-9442DECB9B43}" sibTransId="{60C77870-B358-4611-AAF3-00E26989D6D8}"/>
    <dgm:cxn modelId="{6BA9498B-87EF-4746-915F-FB8B3D1E5438}" type="presOf" srcId="{10D27B11-8062-42D4-A1A5-65240CD7ADCF}" destId="{52493305-D18B-4AF2-A76D-835BDBBB5411}" srcOrd="0" destOrd="0" presId="urn:microsoft.com/office/officeart/2005/8/layout/hList6"/>
    <dgm:cxn modelId="{1D780304-F43E-4C83-A42D-D2D419A31F71}" type="presOf" srcId="{E688D59C-2AB0-4DF3-8691-A2F6F1817FBE}" destId="{15C6F2B1-96E7-423A-B8F7-16A3A70D211C}" srcOrd="0" destOrd="1" presId="urn:microsoft.com/office/officeart/2005/8/layout/hList6"/>
    <dgm:cxn modelId="{C4796A50-CD0C-409B-858B-062651D076B0}" type="presOf" srcId="{381A7122-D378-4D9F-A3A4-C10BCB826B5B}" destId="{D3ACEEE0-74A1-489B-91B6-7F271372B5A0}" srcOrd="0" destOrd="1" presId="urn:microsoft.com/office/officeart/2005/8/layout/hList6"/>
    <dgm:cxn modelId="{A799B401-693C-40C8-9DEB-10BD49BA2047}" srcId="{660C0740-4B13-4F74-BE26-03E1A0DE2B96}" destId="{381A7122-D378-4D9F-A3A4-C10BCB826B5B}" srcOrd="0" destOrd="0" parTransId="{F01CA67C-D320-4049-9DDB-A2868B8A5094}" sibTransId="{49289AC5-F07D-4DBE-B0D5-8D8E5D71F46F}"/>
    <dgm:cxn modelId="{549EC47B-6087-45C4-9CE1-A88B609FA056}" srcId="{10D27B11-8062-42D4-A1A5-65240CD7ADCF}" destId="{660C0740-4B13-4F74-BE26-03E1A0DE2B96}" srcOrd="0" destOrd="0" parTransId="{77D47218-1DAE-4BEE-9AE5-06D14EB571A4}" sibTransId="{D4C54CE1-3D9A-4F74-9691-971716C7CF35}"/>
    <dgm:cxn modelId="{7AF92D99-F3EE-4BED-A9EE-FCB67971B180}" srcId="{B3171D1D-29B2-46C0-B52A-786BD74565AF}" destId="{A6815017-E3BF-49EE-B446-E86E44D2CCCE}" srcOrd="0" destOrd="0" parTransId="{B3E32172-05CF-4067-ABB2-950E0F4E9ED9}" sibTransId="{FA24C8B4-B5CA-475A-9663-F462CE0683C7}"/>
    <dgm:cxn modelId="{BBFAE8B8-89F2-41EF-A023-9C4E67B9A110}" type="presOf" srcId="{660C0740-4B13-4F74-BE26-03E1A0DE2B96}" destId="{D3ACEEE0-74A1-489B-91B6-7F271372B5A0}" srcOrd="0" destOrd="0" presId="urn:microsoft.com/office/officeart/2005/8/layout/hList6"/>
    <dgm:cxn modelId="{39F4AB86-AA18-455C-983B-095608275FB1}" type="presParOf" srcId="{52493305-D18B-4AF2-A76D-835BDBBB5411}" destId="{D3ACEEE0-74A1-489B-91B6-7F271372B5A0}" srcOrd="0" destOrd="0" presId="urn:microsoft.com/office/officeart/2005/8/layout/hList6"/>
    <dgm:cxn modelId="{DC3E3437-229A-422A-8E2D-5B66F781B6A3}" type="presParOf" srcId="{52493305-D18B-4AF2-A76D-835BDBBB5411}" destId="{D37D6D81-1B57-43B8-B035-F740D159807F}" srcOrd="1" destOrd="0" presId="urn:microsoft.com/office/officeart/2005/8/layout/hList6"/>
    <dgm:cxn modelId="{967CE7E0-464E-4EF0-BC97-76893F5702CE}" type="presParOf" srcId="{52493305-D18B-4AF2-A76D-835BDBBB5411}" destId="{9DAF5221-94E4-4D1F-8CFA-8E02F4794E72}" srcOrd="2" destOrd="0" presId="urn:microsoft.com/office/officeart/2005/8/layout/hList6"/>
    <dgm:cxn modelId="{79F45FAE-9047-4E7B-AB2C-FCF43AF49839}" type="presParOf" srcId="{52493305-D18B-4AF2-A76D-835BDBBB5411}" destId="{9A64E7FF-106D-4A9F-BB1B-5276850A1DA7}" srcOrd="3" destOrd="0" presId="urn:microsoft.com/office/officeart/2005/8/layout/hList6"/>
    <dgm:cxn modelId="{E956E2AE-028C-4D91-8F34-8056EAFD1856}" type="presParOf" srcId="{52493305-D18B-4AF2-A76D-835BDBBB5411}" destId="{15C6F2B1-96E7-423A-B8F7-16A3A70D211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5F288B-3ED9-418F-8879-5F9396C86E7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00DA15-41A2-428D-AB18-C57CBF0B3803}">
      <dgm:prSet phldrT="[Текст]"/>
      <dgm:spPr>
        <a:gradFill flip="none" rotWithShape="0">
          <a:gsLst>
            <a:gs pos="0">
              <a:srgbClr val="DE8CDA">
                <a:shade val="30000"/>
                <a:satMod val="115000"/>
              </a:srgbClr>
            </a:gs>
            <a:gs pos="50000">
              <a:srgbClr val="DE8CDA">
                <a:shade val="67500"/>
                <a:satMod val="115000"/>
              </a:srgbClr>
            </a:gs>
            <a:gs pos="100000">
              <a:srgbClr val="DE8CDA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dirty="0" smtClean="0"/>
            <a:t>СЛОВООБРАЗОВАНИЕ</a:t>
          </a:r>
        </a:p>
      </dgm:t>
    </dgm:pt>
    <dgm:pt modelId="{F60327E1-E667-4ACC-B1F8-98A78C121978}" type="parTrans" cxnId="{5BD8D2B3-933D-48A0-9B9F-C77BCE164485}">
      <dgm:prSet/>
      <dgm:spPr/>
      <dgm:t>
        <a:bodyPr/>
        <a:lstStyle/>
        <a:p>
          <a:endParaRPr lang="ru-RU"/>
        </a:p>
      </dgm:t>
    </dgm:pt>
    <dgm:pt modelId="{23EF8CAA-64BC-48D0-97E5-DAFB1C6F032C}" type="sibTrans" cxnId="{5BD8D2B3-933D-48A0-9B9F-C77BCE164485}">
      <dgm:prSet/>
      <dgm:spPr/>
      <dgm:t>
        <a:bodyPr/>
        <a:lstStyle/>
        <a:p>
          <a:endParaRPr lang="ru-RU"/>
        </a:p>
      </dgm:t>
    </dgm:pt>
    <dgm:pt modelId="{A5AE343C-C31C-4B75-A050-AE9A018551F3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Чумачечая </a:t>
          </a:r>
          <a:r>
            <a:rPr lang="ru-RU" sz="2400" dirty="0" smtClean="0"/>
            <a:t>весна, </a:t>
          </a:r>
          <a:r>
            <a:rPr lang="ru-RU" sz="2400" b="1" dirty="0" err="1" smtClean="0">
              <a:solidFill>
                <a:srgbClr val="FF0000"/>
              </a:solidFill>
            </a:rPr>
            <a:t>чумачечая</a:t>
          </a:r>
          <a:r>
            <a:rPr lang="ru-RU" sz="2400" b="1" dirty="0" smtClean="0">
              <a:solidFill>
                <a:srgbClr val="FF0000"/>
              </a:solidFill>
            </a:rPr>
            <a:t> </a:t>
          </a:r>
          <a:r>
            <a:rPr lang="ru-RU" sz="2400" dirty="0" smtClean="0"/>
            <a:t>(«Чумачечая весна», Потап и Настя Каменских).</a:t>
          </a:r>
          <a:endParaRPr lang="ru-RU" sz="2400" dirty="0"/>
        </a:p>
      </dgm:t>
    </dgm:pt>
    <dgm:pt modelId="{65809ADF-7B8A-4133-A72F-B178452F3C1F}" type="parTrans" cxnId="{A8D724C0-F0EE-40C9-9706-2F719BCDA2A9}">
      <dgm:prSet/>
      <dgm:spPr/>
      <dgm:t>
        <a:bodyPr/>
        <a:lstStyle/>
        <a:p>
          <a:endParaRPr lang="ru-RU"/>
        </a:p>
      </dgm:t>
    </dgm:pt>
    <dgm:pt modelId="{C81202B5-AD59-4916-8416-5E65C383E17D}" type="sibTrans" cxnId="{A8D724C0-F0EE-40C9-9706-2F719BCDA2A9}">
      <dgm:prSet/>
      <dgm:spPr/>
      <dgm:t>
        <a:bodyPr/>
        <a:lstStyle/>
        <a:p>
          <a:endParaRPr lang="ru-RU"/>
        </a:p>
      </dgm:t>
    </dgm:pt>
    <dgm:pt modelId="{5DFA1B61-4FD8-463F-8459-3535DE16B636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2000" dirty="0"/>
        </a:p>
      </dgm:t>
    </dgm:pt>
    <dgm:pt modelId="{E4133E46-067F-4BB2-8CAC-22A43D1F4ADA}" type="parTrans" cxnId="{F0722BCE-AE23-4302-828E-9879556957FD}">
      <dgm:prSet/>
      <dgm:spPr/>
      <dgm:t>
        <a:bodyPr/>
        <a:lstStyle/>
        <a:p>
          <a:endParaRPr lang="ru-RU"/>
        </a:p>
      </dgm:t>
    </dgm:pt>
    <dgm:pt modelId="{BFA3F848-1231-4BFC-A410-941F71F3D783}" type="sibTrans" cxnId="{F0722BCE-AE23-4302-828E-9879556957FD}">
      <dgm:prSet/>
      <dgm:spPr/>
      <dgm:t>
        <a:bodyPr/>
        <a:lstStyle/>
        <a:p>
          <a:endParaRPr lang="ru-RU"/>
        </a:p>
      </dgm:t>
    </dgm:pt>
    <dgm:pt modelId="{772E3EB7-63B9-4663-B023-F87BBF77ACD8}">
      <dgm:prSet phldrT="[Текст]"/>
      <dgm:spPr>
        <a:gradFill flip="none" rotWithShape="0">
          <a:gsLst>
            <a:gs pos="0">
              <a:srgbClr val="FF9966">
                <a:shade val="30000"/>
                <a:satMod val="115000"/>
              </a:srgbClr>
            </a:gs>
            <a:gs pos="50000">
              <a:srgbClr val="FF9966">
                <a:shade val="67500"/>
                <a:satMod val="115000"/>
              </a:srgbClr>
            </a:gs>
            <a:gs pos="100000">
              <a:srgbClr val="FF9966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dirty="0" smtClean="0"/>
            <a:t> МОРФОЛОГИЯ</a:t>
          </a:r>
          <a:endParaRPr lang="ru-RU" dirty="0"/>
        </a:p>
      </dgm:t>
    </dgm:pt>
    <dgm:pt modelId="{A46E745E-6E43-42ED-853B-5E54C05CB270}" type="sibTrans" cxnId="{46A598A7-D497-4C41-9EF1-1AEDB670C20A}">
      <dgm:prSet/>
      <dgm:spPr/>
      <dgm:t>
        <a:bodyPr/>
        <a:lstStyle/>
        <a:p>
          <a:endParaRPr lang="ru-RU"/>
        </a:p>
      </dgm:t>
    </dgm:pt>
    <dgm:pt modelId="{84B92245-A93A-4D09-865F-6851ABCE7882}" type="parTrans" cxnId="{46A598A7-D497-4C41-9EF1-1AEDB670C20A}">
      <dgm:prSet/>
      <dgm:spPr/>
      <dgm:t>
        <a:bodyPr/>
        <a:lstStyle/>
        <a:p>
          <a:endParaRPr lang="ru-RU"/>
        </a:p>
      </dgm:t>
    </dgm:pt>
    <dgm:pt modelId="{8E9270D1-16DF-4223-AEE8-7287EC2EE116}">
      <dgm:prSet phldrT="[Текст]"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dirty="0" smtClean="0"/>
            <a:t>СИНТАКСИС</a:t>
          </a:r>
          <a:endParaRPr lang="ru-RU" dirty="0"/>
        </a:p>
      </dgm:t>
    </dgm:pt>
    <dgm:pt modelId="{CCC30305-521B-4748-A6D5-312BEF1E2DED}" type="sibTrans" cxnId="{1E11FEE3-7115-4E20-88E2-2601220CE7AF}">
      <dgm:prSet/>
      <dgm:spPr/>
      <dgm:t>
        <a:bodyPr/>
        <a:lstStyle/>
        <a:p>
          <a:endParaRPr lang="ru-RU"/>
        </a:p>
      </dgm:t>
    </dgm:pt>
    <dgm:pt modelId="{BF27D2F6-A45E-4196-B8C4-1AB0E63907F3}" type="parTrans" cxnId="{1E11FEE3-7115-4E20-88E2-2601220CE7AF}">
      <dgm:prSet/>
      <dgm:spPr/>
      <dgm:t>
        <a:bodyPr/>
        <a:lstStyle/>
        <a:p>
          <a:endParaRPr lang="ru-RU"/>
        </a:p>
      </dgm:t>
    </dgm:pt>
    <dgm:pt modelId="{76AB7B54-D796-4935-9DF0-A40A024E118F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1800" dirty="0"/>
        </a:p>
      </dgm:t>
    </dgm:pt>
    <dgm:pt modelId="{D0056ED0-0130-4B5F-8956-5EA994BEABED}" type="parTrans" cxnId="{A5C975B9-EB97-41AB-A313-8CE56DD72DAD}">
      <dgm:prSet/>
      <dgm:spPr/>
      <dgm:t>
        <a:bodyPr/>
        <a:lstStyle/>
        <a:p>
          <a:endParaRPr lang="ru-RU"/>
        </a:p>
      </dgm:t>
    </dgm:pt>
    <dgm:pt modelId="{CF2A4434-E6BC-4BDA-8E2C-F925F4CB3BB6}" type="sibTrans" cxnId="{A5C975B9-EB97-41AB-A313-8CE56DD72DAD}">
      <dgm:prSet/>
      <dgm:spPr/>
      <dgm:t>
        <a:bodyPr/>
        <a:lstStyle/>
        <a:p>
          <a:endParaRPr lang="ru-RU"/>
        </a:p>
      </dgm:t>
    </dgm:pt>
    <dgm:pt modelId="{A322B92C-6D43-440A-81C6-51149753E13C}">
      <dgm:prSet custT="1"/>
      <dgm:spPr/>
      <dgm:t>
        <a:bodyPr/>
        <a:lstStyle/>
        <a:p>
          <a:r>
            <a:rPr lang="ru-RU" sz="2400" b="0" dirty="0"/>
            <a:t>«Ледовое гетто портит </a:t>
          </a:r>
          <a:r>
            <a:rPr lang="ru-RU" sz="2400" b="1" dirty="0">
              <a:solidFill>
                <a:srgbClr val="FF0000"/>
              </a:solidFill>
            </a:rPr>
            <a:t>ребёнков</a:t>
          </a:r>
          <a:r>
            <a:rPr lang="ru-RU" sz="2400" b="0" dirty="0"/>
            <a:t>» (группа «Челси»).</a:t>
          </a:r>
        </a:p>
      </dgm:t>
    </dgm:pt>
    <dgm:pt modelId="{3C698F84-5029-4FB1-9925-E75C4A8042D4}" type="parTrans" cxnId="{C3DEB6FD-9C0B-4392-B7C5-B8564A584C5C}">
      <dgm:prSet/>
      <dgm:spPr/>
      <dgm:t>
        <a:bodyPr/>
        <a:lstStyle/>
        <a:p>
          <a:endParaRPr lang="ru-RU"/>
        </a:p>
      </dgm:t>
    </dgm:pt>
    <dgm:pt modelId="{39C336A5-438D-4F67-90A7-0C74275A9105}" type="sibTrans" cxnId="{C3DEB6FD-9C0B-4392-B7C5-B8564A584C5C}">
      <dgm:prSet/>
      <dgm:spPr/>
      <dgm:t>
        <a:bodyPr/>
        <a:lstStyle/>
        <a:p>
          <a:endParaRPr lang="ru-RU"/>
        </a:p>
      </dgm:t>
    </dgm:pt>
    <dgm:pt modelId="{B7CEB822-A4EE-4908-AD82-4C290FB5FEF0}">
      <dgm:prSet custT="1"/>
      <dgm:spPr/>
      <dgm:t>
        <a:bodyPr/>
        <a:lstStyle/>
        <a:p>
          <a:r>
            <a:rPr lang="ru-RU" sz="2400" dirty="0"/>
            <a:t>«Стоят девчонки – </a:t>
          </a:r>
          <a:r>
            <a:rPr lang="ru-RU" sz="2400" b="1" dirty="0">
              <a:solidFill>
                <a:srgbClr val="FF0000"/>
              </a:solidFill>
            </a:rPr>
            <a:t>юбки по колено</a:t>
          </a:r>
          <a:r>
            <a:rPr lang="ru-RU" sz="2400" dirty="0"/>
            <a:t>» («Руки вверх»)</a:t>
          </a:r>
        </a:p>
      </dgm:t>
    </dgm:pt>
    <dgm:pt modelId="{12995736-A1A0-4C4F-B8E2-844EB9201D8D}" type="parTrans" cxnId="{5BEEA00A-7898-4063-A123-E3D74F9E918F}">
      <dgm:prSet/>
      <dgm:spPr/>
      <dgm:t>
        <a:bodyPr/>
        <a:lstStyle/>
        <a:p>
          <a:endParaRPr lang="ru-RU"/>
        </a:p>
      </dgm:t>
    </dgm:pt>
    <dgm:pt modelId="{F47E2B24-64CD-4668-AD47-D735A25947B5}" type="sibTrans" cxnId="{5BEEA00A-7898-4063-A123-E3D74F9E918F}">
      <dgm:prSet/>
      <dgm:spPr/>
      <dgm:t>
        <a:bodyPr/>
        <a:lstStyle/>
        <a:p>
          <a:endParaRPr lang="ru-RU"/>
        </a:p>
      </dgm:t>
    </dgm:pt>
    <dgm:pt modelId="{3D16EC58-9B09-4F77-B215-9BECC5959DF2}" type="pres">
      <dgm:prSet presAssocID="{E55F288B-3ED9-418F-8879-5F9396C86E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509751-2478-48F1-A4A5-6D348F065D48}" type="pres">
      <dgm:prSet presAssocID="{AA00DA15-41A2-428D-AB18-C57CBF0B3803}" presName="linNode" presStyleCnt="0"/>
      <dgm:spPr/>
    </dgm:pt>
    <dgm:pt modelId="{565E2BEA-D3B9-490A-81C1-0EB475EBF27E}" type="pres">
      <dgm:prSet presAssocID="{AA00DA15-41A2-428D-AB18-C57CBF0B380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66084-71A6-4101-801E-E6AEA8BDA0A8}" type="pres">
      <dgm:prSet presAssocID="{AA00DA15-41A2-428D-AB18-C57CBF0B3803}" presName="childShp" presStyleLbl="bgAccFollowNode1" presStyleIdx="0" presStyleCnt="3" custLinFactNeighborX="-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99CDB-A4A3-42EE-8459-626824C7E68F}" type="pres">
      <dgm:prSet presAssocID="{23EF8CAA-64BC-48D0-97E5-DAFB1C6F032C}" presName="spacing" presStyleCnt="0"/>
      <dgm:spPr/>
    </dgm:pt>
    <dgm:pt modelId="{CB04E3CB-1DCA-479A-B61D-C5F32C858DC0}" type="pres">
      <dgm:prSet presAssocID="{772E3EB7-63B9-4663-B023-F87BBF77ACD8}" presName="linNode" presStyleCnt="0"/>
      <dgm:spPr/>
    </dgm:pt>
    <dgm:pt modelId="{DAD4CFB2-189A-48AC-820A-5AC8D7F88D74}" type="pres">
      <dgm:prSet presAssocID="{772E3EB7-63B9-4663-B023-F87BBF77ACD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C9B35-72F7-45D8-A81A-8EB993784318}" type="pres">
      <dgm:prSet presAssocID="{772E3EB7-63B9-4663-B023-F87BBF77ACD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01F32-0680-4844-8B5F-5CB6203D18AF}" type="pres">
      <dgm:prSet presAssocID="{A46E745E-6E43-42ED-853B-5E54C05CB270}" presName="spacing" presStyleCnt="0"/>
      <dgm:spPr/>
    </dgm:pt>
    <dgm:pt modelId="{2AE7BF84-7162-43FA-BD00-A7E6BED9C3BD}" type="pres">
      <dgm:prSet presAssocID="{8E9270D1-16DF-4223-AEE8-7287EC2EE116}" presName="linNode" presStyleCnt="0"/>
      <dgm:spPr/>
    </dgm:pt>
    <dgm:pt modelId="{6E923A71-5EF5-4C01-BFCC-93F60287CF65}" type="pres">
      <dgm:prSet presAssocID="{8E9270D1-16DF-4223-AEE8-7287EC2EE116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CBEEB-48B9-4C7A-B4B2-0A63F1EB7EB2}" type="pres">
      <dgm:prSet presAssocID="{8E9270D1-16DF-4223-AEE8-7287EC2EE116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EEA00A-7898-4063-A123-E3D74F9E918F}" srcId="{8E9270D1-16DF-4223-AEE8-7287EC2EE116}" destId="{B7CEB822-A4EE-4908-AD82-4C290FB5FEF0}" srcOrd="1" destOrd="0" parTransId="{12995736-A1A0-4C4F-B8E2-844EB9201D8D}" sibTransId="{F47E2B24-64CD-4668-AD47-D735A25947B5}"/>
    <dgm:cxn modelId="{CB927372-BB95-42DC-A1FC-61BFDC6E2CC6}" type="presOf" srcId="{772E3EB7-63B9-4663-B023-F87BBF77ACD8}" destId="{DAD4CFB2-189A-48AC-820A-5AC8D7F88D74}" srcOrd="0" destOrd="0" presId="urn:microsoft.com/office/officeart/2005/8/layout/vList6"/>
    <dgm:cxn modelId="{46A598A7-D497-4C41-9EF1-1AEDB670C20A}" srcId="{E55F288B-3ED9-418F-8879-5F9396C86E7E}" destId="{772E3EB7-63B9-4663-B023-F87BBF77ACD8}" srcOrd="1" destOrd="0" parTransId="{84B92245-A93A-4D09-865F-6851ABCE7882}" sibTransId="{A46E745E-6E43-42ED-853B-5E54C05CB270}"/>
    <dgm:cxn modelId="{781E4781-5EEC-430B-B9D7-D335A1F49D52}" type="presOf" srcId="{AA00DA15-41A2-428D-AB18-C57CBF0B3803}" destId="{565E2BEA-D3B9-490A-81C1-0EB475EBF27E}" srcOrd="0" destOrd="0" presId="urn:microsoft.com/office/officeart/2005/8/layout/vList6"/>
    <dgm:cxn modelId="{1E11FEE3-7115-4E20-88E2-2601220CE7AF}" srcId="{E55F288B-3ED9-418F-8879-5F9396C86E7E}" destId="{8E9270D1-16DF-4223-AEE8-7287EC2EE116}" srcOrd="2" destOrd="0" parTransId="{BF27D2F6-A45E-4196-B8C4-1AB0E63907F3}" sibTransId="{CCC30305-521B-4748-A6D5-312BEF1E2DED}"/>
    <dgm:cxn modelId="{A8D724C0-F0EE-40C9-9706-2F719BCDA2A9}" srcId="{AA00DA15-41A2-428D-AB18-C57CBF0B3803}" destId="{A5AE343C-C31C-4B75-A050-AE9A018551F3}" srcOrd="0" destOrd="0" parTransId="{65809ADF-7B8A-4133-A72F-B178452F3C1F}" sibTransId="{C81202B5-AD59-4916-8416-5E65C383E17D}"/>
    <dgm:cxn modelId="{5BD8D2B3-933D-48A0-9B9F-C77BCE164485}" srcId="{E55F288B-3ED9-418F-8879-5F9396C86E7E}" destId="{AA00DA15-41A2-428D-AB18-C57CBF0B3803}" srcOrd="0" destOrd="0" parTransId="{F60327E1-E667-4ACC-B1F8-98A78C121978}" sibTransId="{23EF8CAA-64BC-48D0-97E5-DAFB1C6F032C}"/>
    <dgm:cxn modelId="{9FADE54A-733A-421E-844F-F3D04B041B27}" type="presOf" srcId="{76AB7B54-D796-4935-9DF0-A40A024E118F}" destId="{E7CC9B35-72F7-45D8-A81A-8EB993784318}" srcOrd="0" destOrd="0" presId="urn:microsoft.com/office/officeart/2005/8/layout/vList6"/>
    <dgm:cxn modelId="{485D563B-875E-4173-A12F-3EA77D6F3237}" type="presOf" srcId="{E55F288B-3ED9-418F-8879-5F9396C86E7E}" destId="{3D16EC58-9B09-4F77-B215-9BECC5959DF2}" srcOrd="0" destOrd="0" presId="urn:microsoft.com/office/officeart/2005/8/layout/vList6"/>
    <dgm:cxn modelId="{B499E1E6-59EC-4AEB-8772-69A43AD155F1}" type="presOf" srcId="{A5AE343C-C31C-4B75-A050-AE9A018551F3}" destId="{13866084-71A6-4101-801E-E6AEA8BDA0A8}" srcOrd="0" destOrd="0" presId="urn:microsoft.com/office/officeart/2005/8/layout/vList6"/>
    <dgm:cxn modelId="{54A88D36-D2F3-4735-AE1E-30FBBF0662EF}" type="presOf" srcId="{B7CEB822-A4EE-4908-AD82-4C290FB5FEF0}" destId="{D1BCBEEB-48B9-4C7A-B4B2-0A63F1EB7EB2}" srcOrd="0" destOrd="1" presId="urn:microsoft.com/office/officeart/2005/8/layout/vList6"/>
    <dgm:cxn modelId="{F0722BCE-AE23-4302-828E-9879556957FD}" srcId="{8E9270D1-16DF-4223-AEE8-7287EC2EE116}" destId="{5DFA1B61-4FD8-463F-8459-3535DE16B636}" srcOrd="0" destOrd="0" parTransId="{E4133E46-067F-4BB2-8CAC-22A43D1F4ADA}" sibTransId="{BFA3F848-1231-4BFC-A410-941F71F3D783}"/>
    <dgm:cxn modelId="{1358FDD1-1D53-4F1E-A00D-C1B5E758A4F2}" type="presOf" srcId="{A322B92C-6D43-440A-81C6-51149753E13C}" destId="{E7CC9B35-72F7-45D8-A81A-8EB993784318}" srcOrd="0" destOrd="1" presId="urn:microsoft.com/office/officeart/2005/8/layout/vList6"/>
    <dgm:cxn modelId="{C3DEB6FD-9C0B-4392-B7C5-B8564A584C5C}" srcId="{772E3EB7-63B9-4663-B023-F87BBF77ACD8}" destId="{A322B92C-6D43-440A-81C6-51149753E13C}" srcOrd="1" destOrd="0" parTransId="{3C698F84-5029-4FB1-9925-E75C4A8042D4}" sibTransId="{39C336A5-438D-4F67-90A7-0C74275A9105}"/>
    <dgm:cxn modelId="{9E1DB2A3-6988-43AD-B405-899B8C53CD06}" type="presOf" srcId="{8E9270D1-16DF-4223-AEE8-7287EC2EE116}" destId="{6E923A71-5EF5-4C01-BFCC-93F60287CF65}" srcOrd="0" destOrd="0" presId="urn:microsoft.com/office/officeart/2005/8/layout/vList6"/>
    <dgm:cxn modelId="{A5C975B9-EB97-41AB-A313-8CE56DD72DAD}" srcId="{772E3EB7-63B9-4663-B023-F87BBF77ACD8}" destId="{76AB7B54-D796-4935-9DF0-A40A024E118F}" srcOrd="0" destOrd="0" parTransId="{D0056ED0-0130-4B5F-8956-5EA994BEABED}" sibTransId="{CF2A4434-E6BC-4BDA-8E2C-F925F4CB3BB6}"/>
    <dgm:cxn modelId="{5335AEC1-E3E5-4C6C-A03E-2FB59998FACA}" type="presOf" srcId="{5DFA1B61-4FD8-463F-8459-3535DE16B636}" destId="{D1BCBEEB-48B9-4C7A-B4B2-0A63F1EB7EB2}" srcOrd="0" destOrd="0" presId="urn:microsoft.com/office/officeart/2005/8/layout/vList6"/>
    <dgm:cxn modelId="{4D0B307B-3ABD-45F2-8D0E-AE60F2E7968A}" type="presParOf" srcId="{3D16EC58-9B09-4F77-B215-9BECC5959DF2}" destId="{EC509751-2478-48F1-A4A5-6D348F065D48}" srcOrd="0" destOrd="0" presId="urn:microsoft.com/office/officeart/2005/8/layout/vList6"/>
    <dgm:cxn modelId="{5F3FF738-3AB1-4F8B-A9DB-907196C4AC4B}" type="presParOf" srcId="{EC509751-2478-48F1-A4A5-6D348F065D48}" destId="{565E2BEA-D3B9-490A-81C1-0EB475EBF27E}" srcOrd="0" destOrd="0" presId="urn:microsoft.com/office/officeart/2005/8/layout/vList6"/>
    <dgm:cxn modelId="{30A858FE-A03D-457E-841C-70FB1C343B70}" type="presParOf" srcId="{EC509751-2478-48F1-A4A5-6D348F065D48}" destId="{13866084-71A6-4101-801E-E6AEA8BDA0A8}" srcOrd="1" destOrd="0" presId="urn:microsoft.com/office/officeart/2005/8/layout/vList6"/>
    <dgm:cxn modelId="{0F65535E-EF08-4A37-9C84-0681443A7C5A}" type="presParOf" srcId="{3D16EC58-9B09-4F77-B215-9BECC5959DF2}" destId="{AE499CDB-A4A3-42EE-8459-626824C7E68F}" srcOrd="1" destOrd="0" presId="urn:microsoft.com/office/officeart/2005/8/layout/vList6"/>
    <dgm:cxn modelId="{1E4C126E-CB25-491B-8E0D-E186CBD3ACC8}" type="presParOf" srcId="{3D16EC58-9B09-4F77-B215-9BECC5959DF2}" destId="{CB04E3CB-1DCA-479A-B61D-C5F32C858DC0}" srcOrd="2" destOrd="0" presId="urn:microsoft.com/office/officeart/2005/8/layout/vList6"/>
    <dgm:cxn modelId="{68FE7781-9DFB-4D77-A241-AD41DAA87F60}" type="presParOf" srcId="{CB04E3CB-1DCA-479A-B61D-C5F32C858DC0}" destId="{DAD4CFB2-189A-48AC-820A-5AC8D7F88D74}" srcOrd="0" destOrd="0" presId="urn:microsoft.com/office/officeart/2005/8/layout/vList6"/>
    <dgm:cxn modelId="{1C116606-7DF6-477F-B4EF-BBE8FACA44BC}" type="presParOf" srcId="{CB04E3CB-1DCA-479A-B61D-C5F32C858DC0}" destId="{E7CC9B35-72F7-45D8-A81A-8EB993784318}" srcOrd="1" destOrd="0" presId="urn:microsoft.com/office/officeart/2005/8/layout/vList6"/>
    <dgm:cxn modelId="{DD0E7907-2EBC-43F5-88F6-D7DAC5124824}" type="presParOf" srcId="{3D16EC58-9B09-4F77-B215-9BECC5959DF2}" destId="{90A01F32-0680-4844-8B5F-5CB6203D18AF}" srcOrd="3" destOrd="0" presId="urn:microsoft.com/office/officeart/2005/8/layout/vList6"/>
    <dgm:cxn modelId="{480F6465-9C5C-465A-9221-74A90B7519FD}" type="presParOf" srcId="{3D16EC58-9B09-4F77-B215-9BECC5959DF2}" destId="{2AE7BF84-7162-43FA-BD00-A7E6BED9C3BD}" srcOrd="4" destOrd="0" presId="urn:microsoft.com/office/officeart/2005/8/layout/vList6"/>
    <dgm:cxn modelId="{7C357C68-B168-4F1B-959D-E6116357B276}" type="presParOf" srcId="{2AE7BF84-7162-43FA-BD00-A7E6BED9C3BD}" destId="{6E923A71-5EF5-4C01-BFCC-93F60287CF65}" srcOrd="0" destOrd="0" presId="urn:microsoft.com/office/officeart/2005/8/layout/vList6"/>
    <dgm:cxn modelId="{0B395E5C-FE95-4F51-B581-1CD5883C9CF1}" type="presParOf" srcId="{2AE7BF84-7162-43FA-BD00-A7E6BED9C3BD}" destId="{D1BCBEEB-48B9-4C7A-B4B2-0A63F1EB7EB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DB050-75D7-4350-9C43-1F3B6F206E3A}">
      <dsp:nvSpPr>
        <dsp:cNvPr id="0" name=""/>
        <dsp:cNvSpPr/>
      </dsp:nvSpPr>
      <dsp:spPr>
        <a:xfrm>
          <a:off x="0" y="380307"/>
          <a:ext cx="3956364" cy="395636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05B77-D977-4886-99D1-E554F385A754}">
      <dsp:nvSpPr>
        <dsp:cNvPr id="0" name=""/>
        <dsp:cNvSpPr/>
      </dsp:nvSpPr>
      <dsp:spPr>
        <a:xfrm>
          <a:off x="1978182" y="380307"/>
          <a:ext cx="4615758" cy="3956364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СТИЛИСТИКА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978182" y="380307"/>
        <a:ext cx="4615758" cy="840727"/>
      </dsp:txXfrm>
    </dsp:sp>
    <dsp:sp modelId="{D8AF4B2F-FCD2-4AF3-A27E-5F245E98646E}">
      <dsp:nvSpPr>
        <dsp:cNvPr id="0" name=""/>
        <dsp:cNvSpPr/>
      </dsp:nvSpPr>
      <dsp:spPr>
        <a:xfrm>
          <a:off x="519272" y="1221034"/>
          <a:ext cx="2917818" cy="2917818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5D412-6DF6-438A-9C3C-9F4D8AAFF32A}">
      <dsp:nvSpPr>
        <dsp:cNvPr id="0" name=""/>
        <dsp:cNvSpPr/>
      </dsp:nvSpPr>
      <dsp:spPr>
        <a:xfrm>
          <a:off x="1978182" y="1221034"/>
          <a:ext cx="4615758" cy="291781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5">
              <a:hueOff val="3961231"/>
              <a:satOff val="-20173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ЛЕКСИКА</a:t>
          </a:r>
        </a:p>
      </dsp:txBody>
      <dsp:txXfrm>
        <a:off x="1978182" y="1221034"/>
        <a:ext cx="4615758" cy="840727"/>
      </dsp:txXfrm>
    </dsp:sp>
    <dsp:sp modelId="{8552F105-3F37-4049-B504-1E366F218842}">
      <dsp:nvSpPr>
        <dsp:cNvPr id="0" name=""/>
        <dsp:cNvSpPr/>
      </dsp:nvSpPr>
      <dsp:spPr>
        <a:xfrm>
          <a:off x="1038545" y="2061762"/>
          <a:ext cx="1879272" cy="1879272"/>
        </a:xfrm>
        <a:prstGeom prst="pie">
          <a:avLst>
            <a:gd name="adj1" fmla="val 5400000"/>
            <a:gd name="adj2" fmla="val 162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B3B29-9698-4001-9858-3ED4F3DD1DBA}">
      <dsp:nvSpPr>
        <dsp:cNvPr id="0" name=""/>
        <dsp:cNvSpPr/>
      </dsp:nvSpPr>
      <dsp:spPr>
        <a:xfrm>
          <a:off x="1978182" y="2061762"/>
          <a:ext cx="4615758" cy="187927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accent5">
              <a:hueOff val="7922463"/>
              <a:satOff val="-40347"/>
              <a:lumOff val="74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ГРАММАТИКА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978182" y="2061762"/>
        <a:ext cx="4615758" cy="840727"/>
      </dsp:txXfrm>
    </dsp:sp>
    <dsp:sp modelId="{333F3333-03A7-4EB3-AD02-E1339FD83BE1}">
      <dsp:nvSpPr>
        <dsp:cNvPr id="0" name=""/>
        <dsp:cNvSpPr/>
      </dsp:nvSpPr>
      <dsp:spPr>
        <a:xfrm>
          <a:off x="1557818" y="2902489"/>
          <a:ext cx="840727" cy="840727"/>
        </a:xfrm>
        <a:prstGeom prst="pie">
          <a:avLst>
            <a:gd name="adj1" fmla="val 5400000"/>
            <a:gd name="adj2" fmla="val 1620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3AAD1-EE29-4D2A-B57E-9C5BA7E84106}">
      <dsp:nvSpPr>
        <dsp:cNvPr id="0" name=""/>
        <dsp:cNvSpPr/>
      </dsp:nvSpPr>
      <dsp:spPr>
        <a:xfrm>
          <a:off x="1978182" y="2902489"/>
          <a:ext cx="4615758" cy="840727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5">
              <a:hueOff val="11883694"/>
              <a:satOff val="-60520"/>
              <a:lumOff val="111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ОРФОЭПИЯ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978182" y="2902489"/>
        <a:ext cx="4615758" cy="840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A3CFE-94EF-4CD5-8C12-57B55D361840}">
      <dsp:nvSpPr>
        <dsp:cNvPr id="0" name=""/>
        <dsp:cNvSpPr/>
      </dsp:nvSpPr>
      <dsp:spPr>
        <a:xfrm>
          <a:off x="0" y="157207"/>
          <a:ext cx="2700300" cy="16201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glow rad="63500">
            <a:schemeClr val="accent1">
              <a:satMod val="175000"/>
              <a:alpha val="40000"/>
            </a:schemeClr>
          </a:glow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Жаргонизмы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157207"/>
        <a:ext cx="2700300" cy="1620180"/>
      </dsp:txXfrm>
    </dsp:sp>
    <dsp:sp modelId="{CAD2E30D-5945-4584-A297-050DC687076C}">
      <dsp:nvSpPr>
        <dsp:cNvPr id="0" name=""/>
        <dsp:cNvSpPr/>
      </dsp:nvSpPr>
      <dsp:spPr>
        <a:xfrm>
          <a:off x="2970329" y="157207"/>
          <a:ext cx="2700300" cy="1620180"/>
        </a:xfrm>
        <a:prstGeom prst="rect">
          <a:avLst/>
        </a:prstGeom>
        <a:solidFill>
          <a:schemeClr val="accent5">
            <a:hueOff val="1485462"/>
            <a:satOff val="-7565"/>
            <a:lumOff val="1397"/>
            <a:alphaOff val="0"/>
          </a:schemeClr>
        </a:solidFill>
        <a:ln w="25400" cap="flat" cmpd="sng" algn="ctr">
          <a:noFill/>
          <a:prstDash val="solid"/>
        </a:ln>
        <a:effectLst>
          <a:glow rad="63500">
            <a:schemeClr val="accent1">
              <a:satMod val="175000"/>
              <a:alpha val="40000"/>
            </a:schemeClr>
          </a:glow>
          <a:innerShdw blurRad="63500" dist="50800" dir="162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Просторечия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970329" y="157207"/>
        <a:ext cx="2700300" cy="1620180"/>
      </dsp:txXfrm>
    </dsp:sp>
    <dsp:sp modelId="{2016B2CE-9AF3-4C0E-AE41-16369D930794}">
      <dsp:nvSpPr>
        <dsp:cNvPr id="0" name=""/>
        <dsp:cNvSpPr/>
      </dsp:nvSpPr>
      <dsp:spPr>
        <a:xfrm>
          <a:off x="5940659" y="157207"/>
          <a:ext cx="2700300" cy="1620180"/>
        </a:xfrm>
        <a:prstGeom prst="rect">
          <a:avLst/>
        </a:prstGeom>
        <a:solidFill>
          <a:schemeClr val="accent5">
            <a:hueOff val="2970924"/>
            <a:satOff val="-15130"/>
            <a:lumOff val="2794"/>
            <a:alphaOff val="0"/>
          </a:schemeClr>
        </a:solidFill>
        <a:ln w="25400" cap="flat" cmpd="sng" algn="ctr">
          <a:noFill/>
          <a:prstDash val="solid"/>
        </a:ln>
        <a:effectLst>
          <a:glow rad="63500">
            <a:schemeClr val="accent1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Слова-паразиты</a:t>
          </a:r>
          <a:endParaRPr lang="ru-RU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940659" y="157207"/>
        <a:ext cx="2700300" cy="1620180"/>
      </dsp:txXfrm>
    </dsp:sp>
    <dsp:sp modelId="{1F7F6B6A-BD9B-47FB-ADAB-559B516D5CD9}">
      <dsp:nvSpPr>
        <dsp:cNvPr id="0" name=""/>
        <dsp:cNvSpPr/>
      </dsp:nvSpPr>
      <dsp:spPr>
        <a:xfrm>
          <a:off x="0" y="2047417"/>
          <a:ext cx="2700300" cy="1620180"/>
        </a:xfrm>
        <a:prstGeom prst="rect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«Почти душила, но 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забила</a:t>
          </a: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 твои слова» (К.Лель)</a:t>
          </a:r>
          <a:endParaRPr lang="ru-RU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2047417"/>
        <a:ext cx="2700300" cy="1620180"/>
      </dsp:txXfrm>
    </dsp:sp>
    <dsp:sp modelId="{F1B7E3B2-5B3A-4F4E-A20E-66250C7DF731}">
      <dsp:nvSpPr>
        <dsp:cNvPr id="0" name=""/>
        <dsp:cNvSpPr/>
      </dsp:nvSpPr>
      <dsp:spPr>
        <a:xfrm>
          <a:off x="2970329" y="2047418"/>
          <a:ext cx="2700300" cy="1620180"/>
        </a:xfrm>
        <a:prstGeom prst="rect">
          <a:avLst/>
        </a:prstGeom>
        <a:solidFill>
          <a:srgbClr val="CC9900"/>
        </a:soli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«Я недотрога, а ты супермачо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Играем, играем, </a:t>
          </a: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 </a:t>
          </a:r>
          <a:r>
            <a:rPr lang="ru-RU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чё</a:t>
          </a: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ru-RU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чё</a:t>
          </a: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?</a:t>
          </a:r>
          <a:r>
            <a:rPr lang="ru-RU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</a:t>
          </a: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Бьянка</a:t>
          </a: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)</a:t>
          </a:r>
          <a:endParaRPr lang="ru-RU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970329" y="2047418"/>
        <a:ext cx="2700300" cy="1620180"/>
      </dsp:txXfrm>
    </dsp:sp>
    <dsp:sp modelId="{2FFAC361-22B5-40D5-B0DD-BD981A827B87}">
      <dsp:nvSpPr>
        <dsp:cNvPr id="0" name=""/>
        <dsp:cNvSpPr/>
      </dsp:nvSpPr>
      <dsp:spPr>
        <a:xfrm>
          <a:off x="5940659" y="2047418"/>
          <a:ext cx="2700300" cy="1620180"/>
        </a:xfrm>
        <a:prstGeom prst="rect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«И мне никого, 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блин</a:t>
          </a: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не надо…»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(«Градусы»)</a:t>
          </a:r>
          <a:endParaRPr lang="ru-RU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940659" y="2047418"/>
        <a:ext cx="2700300" cy="1620180"/>
      </dsp:txXfrm>
    </dsp:sp>
    <dsp:sp modelId="{5B909B88-1753-4D2E-8D02-E9A163F765F2}">
      <dsp:nvSpPr>
        <dsp:cNvPr id="0" name=""/>
        <dsp:cNvSpPr/>
      </dsp:nvSpPr>
      <dsp:spPr>
        <a:xfrm>
          <a:off x="0" y="3937628"/>
          <a:ext cx="2700300" cy="1620180"/>
        </a:xfrm>
        <a:prstGeom prst="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«Открывайся, 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рывайся</a:t>
          </a: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со мной…» (К.Лель)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3937628"/>
        <a:ext cx="2700300" cy="1620180"/>
      </dsp:txXfrm>
    </dsp:sp>
    <dsp:sp modelId="{D38F692F-BCB6-48D4-B3A9-602145EF1ED9}">
      <dsp:nvSpPr>
        <dsp:cNvPr id="0" name=""/>
        <dsp:cNvSpPr/>
      </dsp:nvSpPr>
      <dsp:spPr>
        <a:xfrm>
          <a:off x="2952318" y="3900363"/>
          <a:ext cx="2700300" cy="1620180"/>
        </a:xfrm>
        <a:prstGeom prst="rect">
          <a:avLst/>
        </a:prstGeom>
        <a:solidFill>
          <a:srgbClr val="996600"/>
        </a:solidFill>
        <a:ln>
          <a:noFill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«Вот так взяла бы и дала бы 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 башке</a:t>
          </a: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…»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А.Пугачёва</a:t>
          </a:r>
          <a:r>
            <a:rPr lang="ru-RU" sz="2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)</a:t>
          </a:r>
          <a:endParaRPr lang="ru-RU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952318" y="3900363"/>
        <a:ext cx="2700300" cy="1620180"/>
      </dsp:txXfrm>
    </dsp:sp>
    <dsp:sp modelId="{B48B342F-51DB-4F29-B727-8A5230038B6A}">
      <dsp:nvSpPr>
        <dsp:cNvPr id="0" name=""/>
        <dsp:cNvSpPr/>
      </dsp:nvSpPr>
      <dsp:spPr>
        <a:xfrm>
          <a:off x="5940659" y="3937628"/>
          <a:ext cx="2700300" cy="1620180"/>
        </a:xfrm>
        <a:prstGeom prst="rect">
          <a:avLst/>
        </a:prstGeom>
        <a:gradFill rotWithShape="1">
          <a:gsLst>
            <a:gs pos="0">
              <a:schemeClr val="accent4">
                <a:tint val="98000"/>
                <a:shade val="25000"/>
                <a:satMod val="250000"/>
              </a:schemeClr>
            </a:gs>
            <a:gs pos="68000">
              <a:schemeClr val="accent4">
                <a:tint val="86000"/>
                <a:satMod val="115000"/>
              </a:schemeClr>
            </a:gs>
            <a:gs pos="100000">
              <a:schemeClr val="accent4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«Что же делать,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Ё-моё!</a:t>
          </a: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»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(«Дискотека Авария»)</a:t>
          </a:r>
          <a:endParaRPr lang="ru-RU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940659" y="3937628"/>
        <a:ext cx="2700300" cy="1620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CEEE0-74A1-489B-91B6-7F271372B5A0}">
      <dsp:nvSpPr>
        <dsp:cNvPr id="0" name=""/>
        <dsp:cNvSpPr/>
      </dsp:nvSpPr>
      <dsp:spPr>
        <a:xfrm rot="16200000">
          <a:off x="-1449143" y="1450215"/>
          <a:ext cx="5688632" cy="278820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6E3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ЛЕКСИЧЕСКАЯ НЕСОЧЕТАЕМОСТЬ</a:t>
          </a:r>
          <a:endParaRPr lang="ru-RU" sz="2000" b="1" kern="1200" dirty="0">
            <a:solidFill>
              <a:srgbClr val="06E3F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забывай 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пламя огня,</a:t>
          </a:r>
          <a:endParaRPr lang="ru-RU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Где мы с тобой греем себя… (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Ю.Савичева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Аппликации леса 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реке вертикальной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(«Градусы»)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073" y="1137725"/>
        <a:ext cx="2788200" cy="3413180"/>
      </dsp:txXfrm>
    </dsp:sp>
    <dsp:sp modelId="{9DAF5221-94E4-4D1F-8CFA-8E02F4794E72}">
      <dsp:nvSpPr>
        <dsp:cNvPr id="0" name=""/>
        <dsp:cNvSpPr/>
      </dsp:nvSpPr>
      <dsp:spPr>
        <a:xfrm rot="16200000">
          <a:off x="1548172" y="1450215"/>
          <a:ext cx="5688632" cy="2788200"/>
        </a:xfrm>
        <a:prstGeom prst="flowChartManualOperation">
          <a:avLst/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ЛЕКСИЧЕСКИЕ ПОВТОРЫ</a:t>
          </a:r>
          <a:endParaRPr lang="ru-RU" sz="23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«А нам 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еще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 тобою 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еще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 многом надо помечтать" (группа "Руки вверх!")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998388" y="1137725"/>
        <a:ext cx="2788200" cy="3413180"/>
      </dsp:txXfrm>
    </dsp:sp>
    <dsp:sp modelId="{15C6F2B1-96E7-423A-B8F7-16A3A70D211C}">
      <dsp:nvSpPr>
        <dsp:cNvPr id="0" name=""/>
        <dsp:cNvSpPr/>
      </dsp:nvSpPr>
      <dsp:spPr>
        <a:xfrm rot="16200000">
          <a:off x="4545487" y="1450215"/>
          <a:ext cx="5688632" cy="2788200"/>
        </a:xfrm>
        <a:prstGeom prst="flowChartManualOperation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ЛЕКСИЧЕСКАЯ ИЗБЫТОЧНОСТЬ</a:t>
          </a:r>
          <a:endParaRPr lang="ru-RU" sz="23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«Я с чистого 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листа хочу листать</a:t>
          </a:r>
          <a:r>
            <a:rPr lang="ru-RU" sz="2400" kern="1200" dirty="0" smtClean="0"/>
            <a:t>» (</a:t>
          </a:r>
          <a:r>
            <a:rPr lang="ru-RU" sz="2400" kern="1200" dirty="0" err="1" smtClean="0"/>
            <a:t>В.Дайнеко</a:t>
          </a:r>
          <a:r>
            <a:rPr lang="ru-RU" sz="2400" kern="1200" dirty="0" smtClean="0"/>
            <a:t>)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«</a:t>
          </a:r>
          <a:r>
            <a:rPr lang="ru-RU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Бордовый</a:t>
          </a:r>
          <a:r>
            <a:rPr lang="ru-RU" sz="2400" kern="1200" dirty="0" smtClean="0"/>
            <a:t> горизонт, </a:t>
          </a: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бордовое Бордо </a:t>
          </a:r>
          <a:r>
            <a:rPr lang="ru-RU" sz="2400" kern="1200" dirty="0" smtClean="0"/>
            <a:t>в бокале» (Ёлка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 rot="5400000">
        <a:off x="5995703" y="1137725"/>
        <a:ext cx="2788200" cy="3413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66084-71A6-4101-801E-E6AEA8BDA0A8}">
      <dsp:nvSpPr>
        <dsp:cNvPr id="0" name=""/>
        <dsp:cNvSpPr/>
      </dsp:nvSpPr>
      <dsp:spPr>
        <a:xfrm>
          <a:off x="3384366" y="0"/>
          <a:ext cx="5098166" cy="16026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FF0000"/>
              </a:solidFill>
            </a:rPr>
            <a:t>Чумачечая </a:t>
          </a:r>
          <a:r>
            <a:rPr lang="ru-RU" sz="2400" kern="1200" dirty="0" smtClean="0"/>
            <a:t>весна, </a:t>
          </a:r>
          <a:r>
            <a:rPr lang="ru-RU" sz="2400" b="1" kern="1200" dirty="0" err="1" smtClean="0">
              <a:solidFill>
                <a:srgbClr val="FF0000"/>
              </a:solidFill>
            </a:rPr>
            <a:t>чумачечая</a:t>
          </a:r>
          <a:r>
            <a:rPr lang="ru-RU" sz="2400" b="1" kern="1200" dirty="0" smtClean="0">
              <a:solidFill>
                <a:srgbClr val="FF0000"/>
              </a:solidFill>
            </a:rPr>
            <a:t> </a:t>
          </a:r>
          <a:r>
            <a:rPr lang="ru-RU" sz="2400" kern="1200" dirty="0" smtClean="0"/>
            <a:t>(«Чумачечая весна», Потап и Настя Каменских).</a:t>
          </a:r>
          <a:endParaRPr lang="ru-RU" sz="2400" kern="1200" dirty="0"/>
        </a:p>
      </dsp:txBody>
      <dsp:txXfrm>
        <a:off x="3384366" y="200326"/>
        <a:ext cx="4497188" cy="1201955"/>
      </dsp:txXfrm>
    </dsp:sp>
    <dsp:sp modelId="{565E2BEA-D3B9-490A-81C1-0EB475EBF27E}">
      <dsp:nvSpPr>
        <dsp:cNvPr id="0" name=""/>
        <dsp:cNvSpPr/>
      </dsp:nvSpPr>
      <dsp:spPr>
        <a:xfrm>
          <a:off x="0" y="0"/>
          <a:ext cx="3398777" cy="1602607"/>
        </a:xfrm>
        <a:prstGeom prst="roundRect">
          <a:avLst/>
        </a:prstGeom>
        <a:gradFill flip="none" rotWithShape="0">
          <a:gsLst>
            <a:gs pos="0">
              <a:srgbClr val="DE8CDA">
                <a:shade val="30000"/>
                <a:satMod val="115000"/>
              </a:srgbClr>
            </a:gs>
            <a:gs pos="50000">
              <a:srgbClr val="DE8CDA">
                <a:shade val="67500"/>
                <a:satMod val="115000"/>
              </a:srgbClr>
            </a:gs>
            <a:gs pos="100000">
              <a:srgbClr val="DE8CDA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СЛОВООБРАЗОВАНИЕ</a:t>
          </a:r>
        </a:p>
      </dsp:txBody>
      <dsp:txXfrm>
        <a:off x="78233" y="78233"/>
        <a:ext cx="3242311" cy="1446141"/>
      </dsp:txXfrm>
    </dsp:sp>
    <dsp:sp modelId="{E7CC9B35-72F7-45D8-A81A-8EB993784318}">
      <dsp:nvSpPr>
        <dsp:cNvPr id="0" name=""/>
        <dsp:cNvSpPr/>
      </dsp:nvSpPr>
      <dsp:spPr>
        <a:xfrm>
          <a:off x="3398777" y="1762868"/>
          <a:ext cx="5098166" cy="16026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/>
            <a:t>«Ледовое гетто портит </a:t>
          </a:r>
          <a:r>
            <a:rPr lang="ru-RU" sz="2400" b="1" kern="1200" dirty="0">
              <a:solidFill>
                <a:srgbClr val="FF0000"/>
              </a:solidFill>
            </a:rPr>
            <a:t>ребёнков</a:t>
          </a:r>
          <a:r>
            <a:rPr lang="ru-RU" sz="2400" b="0" kern="1200" dirty="0"/>
            <a:t>» (группа «Челси»).</a:t>
          </a:r>
        </a:p>
      </dsp:txBody>
      <dsp:txXfrm>
        <a:off x="3398777" y="1963194"/>
        <a:ext cx="4497188" cy="1201955"/>
      </dsp:txXfrm>
    </dsp:sp>
    <dsp:sp modelId="{DAD4CFB2-189A-48AC-820A-5AC8D7F88D74}">
      <dsp:nvSpPr>
        <dsp:cNvPr id="0" name=""/>
        <dsp:cNvSpPr/>
      </dsp:nvSpPr>
      <dsp:spPr>
        <a:xfrm>
          <a:off x="0" y="1762868"/>
          <a:ext cx="3398777" cy="1602607"/>
        </a:xfrm>
        <a:prstGeom prst="roundRect">
          <a:avLst/>
        </a:prstGeom>
        <a:gradFill flip="none" rotWithShape="0">
          <a:gsLst>
            <a:gs pos="0">
              <a:srgbClr val="FF9966">
                <a:shade val="30000"/>
                <a:satMod val="115000"/>
              </a:srgbClr>
            </a:gs>
            <a:gs pos="50000">
              <a:srgbClr val="FF9966">
                <a:shade val="67500"/>
                <a:satMod val="115000"/>
              </a:srgbClr>
            </a:gs>
            <a:gs pos="100000">
              <a:srgbClr val="FF9966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МОРФОЛОГИЯ</a:t>
          </a:r>
          <a:endParaRPr lang="ru-RU" sz="2000" kern="1200" dirty="0"/>
        </a:p>
      </dsp:txBody>
      <dsp:txXfrm>
        <a:off x="78233" y="1841101"/>
        <a:ext cx="3242311" cy="1446141"/>
      </dsp:txXfrm>
    </dsp:sp>
    <dsp:sp modelId="{D1BCBEEB-48B9-4C7A-B4B2-0A63F1EB7EB2}">
      <dsp:nvSpPr>
        <dsp:cNvPr id="0" name=""/>
        <dsp:cNvSpPr/>
      </dsp:nvSpPr>
      <dsp:spPr>
        <a:xfrm>
          <a:off x="3398777" y="3525736"/>
          <a:ext cx="5098166" cy="16026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«Стоят девчонки – </a:t>
          </a:r>
          <a:r>
            <a:rPr lang="ru-RU" sz="2400" b="1" kern="1200" dirty="0">
              <a:solidFill>
                <a:srgbClr val="FF0000"/>
              </a:solidFill>
            </a:rPr>
            <a:t>юбки по колено</a:t>
          </a:r>
          <a:r>
            <a:rPr lang="ru-RU" sz="2400" kern="1200" dirty="0"/>
            <a:t>» («Руки вверх»)</a:t>
          </a:r>
        </a:p>
      </dsp:txBody>
      <dsp:txXfrm>
        <a:off x="3398777" y="3726062"/>
        <a:ext cx="4497188" cy="1201955"/>
      </dsp:txXfrm>
    </dsp:sp>
    <dsp:sp modelId="{6E923A71-5EF5-4C01-BFCC-93F60287CF65}">
      <dsp:nvSpPr>
        <dsp:cNvPr id="0" name=""/>
        <dsp:cNvSpPr/>
      </dsp:nvSpPr>
      <dsp:spPr>
        <a:xfrm>
          <a:off x="0" y="3525736"/>
          <a:ext cx="3398777" cy="1602607"/>
        </a:xfrm>
        <a:prstGeom prst="roundRect">
          <a:avLst/>
        </a:prstGeom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СИНТАКСИС</a:t>
          </a:r>
          <a:endParaRPr lang="ru-RU" sz="2000" kern="1200" dirty="0"/>
        </a:p>
      </dsp:txBody>
      <dsp:txXfrm>
        <a:off x="78233" y="3603969"/>
        <a:ext cx="3242311" cy="1446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855D5-6170-40A0-8E19-6AF122971CAF}" type="datetimeFigureOut">
              <a:rPr lang="ru-RU" smtClean="0"/>
              <a:pPr/>
              <a:t>13.08.20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0997D-8369-481C-8309-ABDCDEC19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7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EA7A-DBEB-4D79-80C6-8B6D00C75BD1}" type="datetimeFigureOut">
              <a:rPr lang="ru-RU" smtClean="0"/>
              <a:pPr/>
              <a:t>13.08.20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30D0-806D-4660-B0CE-1CFF63A5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EA7A-DBEB-4D79-80C6-8B6D00C75BD1}" type="datetimeFigureOut">
              <a:rPr lang="ru-RU" smtClean="0"/>
              <a:pPr/>
              <a:t>13.08.20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30D0-806D-4660-B0CE-1CFF63A5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EA7A-DBEB-4D79-80C6-8B6D00C75BD1}" type="datetimeFigureOut">
              <a:rPr lang="ru-RU" smtClean="0"/>
              <a:pPr/>
              <a:t>13.08.20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30D0-806D-4660-B0CE-1CFF63A5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EA7A-DBEB-4D79-80C6-8B6D00C75BD1}" type="datetimeFigureOut">
              <a:rPr lang="ru-RU" smtClean="0"/>
              <a:pPr/>
              <a:t>13.08.20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30D0-806D-4660-B0CE-1CFF63A5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EA7A-DBEB-4D79-80C6-8B6D00C75BD1}" type="datetimeFigureOut">
              <a:rPr lang="ru-RU" smtClean="0"/>
              <a:pPr/>
              <a:t>13.08.20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30D0-806D-4660-B0CE-1CFF63A5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EA7A-DBEB-4D79-80C6-8B6D00C75BD1}" type="datetimeFigureOut">
              <a:rPr lang="ru-RU" smtClean="0"/>
              <a:pPr/>
              <a:t>13.08.20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30D0-806D-4660-B0CE-1CFF63A5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EA7A-DBEB-4D79-80C6-8B6D00C75BD1}" type="datetimeFigureOut">
              <a:rPr lang="ru-RU" smtClean="0"/>
              <a:pPr/>
              <a:t>13.08.20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30D0-806D-4660-B0CE-1CFF63A5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EA7A-DBEB-4D79-80C6-8B6D00C75BD1}" type="datetimeFigureOut">
              <a:rPr lang="ru-RU" smtClean="0"/>
              <a:pPr/>
              <a:t>13.08.20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30D0-806D-4660-B0CE-1CFF63A5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EA7A-DBEB-4D79-80C6-8B6D00C75BD1}" type="datetimeFigureOut">
              <a:rPr lang="ru-RU" smtClean="0"/>
              <a:pPr/>
              <a:t>13.08.20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30D0-806D-4660-B0CE-1CFF63A5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EA7A-DBEB-4D79-80C6-8B6D00C75BD1}" type="datetimeFigureOut">
              <a:rPr lang="ru-RU" smtClean="0"/>
              <a:pPr/>
              <a:t>13.08.20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30D0-806D-4660-B0CE-1CFF63A54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EA7A-DBEB-4D79-80C6-8B6D00C75BD1}" type="datetimeFigureOut">
              <a:rPr lang="ru-RU" smtClean="0"/>
              <a:pPr/>
              <a:t>13.08.20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C430D0-806D-4660-B0CE-1CFF63A54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DAEA7A-DBEB-4D79-80C6-8B6D00C75BD1}" type="datetimeFigureOut">
              <a:rPr lang="ru-RU" smtClean="0"/>
              <a:pPr/>
              <a:t>13.08.20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C430D0-806D-4660-B0CE-1CFF63A543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467544" y="1412776"/>
            <a:ext cx="8424935" cy="9769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Тексты песен как речевой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9289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КОД  СОВРЕМЕННОЙ  ЭСТРАДЫ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18864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ИССЛЕДОВАТЕЛЬСКИЙ      ПРОЕКТ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5657671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Исполнитель: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Рукина Екатерина,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ученица 9 класса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1139023"/>
              </p:ext>
            </p:extLst>
          </p:nvPr>
        </p:nvGraphicFramePr>
        <p:xfrm>
          <a:off x="251520" y="1112810"/>
          <a:ext cx="864096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188640"/>
            <a:ext cx="864096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НАРУШЕНИЕ СТИЛИСТИЧЕСКИХ НОРМ</a:t>
            </a:r>
          </a:p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6A3CFE-94EF-4CD5-8C12-57B55D361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BE6A3CFE-94EF-4CD5-8C12-57B55D361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D2E30D-5945-4584-A297-050DC6870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AD2E30D-5945-4584-A297-050DC6870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16B2CE-9AF3-4C0E-AE41-16369D930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2016B2CE-9AF3-4C0E-AE41-16369D930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F6B6A-BD9B-47FB-ADAB-559B516D5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F7F6B6A-BD9B-47FB-ADAB-559B516D5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B7E3B2-5B3A-4F4E-A20E-66250C7DF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F1B7E3B2-5B3A-4F4E-A20E-66250C7DF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FAC361-22B5-40D5-B0DD-BD981A827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FFAC361-22B5-40D5-B0DD-BD981A827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909B88-1753-4D2E-8D02-E9A163F76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5B909B88-1753-4D2E-8D02-E9A163F76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8F692F-BCB6-48D4-B3A9-602145EF1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38F692F-BCB6-48D4-B3A9-602145EF1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8B342F-51DB-4F29-B727-8A5230038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B48B342F-51DB-4F29-B727-8A5230038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64096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НАРУШЕНИЕ ЛЕКСИЧЕСКИХ НОРМ</a:t>
            </a:r>
          </a:p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06256245"/>
              </p:ext>
            </p:extLst>
          </p:nvPr>
        </p:nvGraphicFramePr>
        <p:xfrm>
          <a:off x="179512" y="1052736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ACEEE0-74A1-489B-91B6-7F27137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D3ACEEE0-74A1-489B-91B6-7F271372B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AF5221-94E4-4D1F-8CFA-8E02F4794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9DAF5221-94E4-4D1F-8CFA-8E02F4794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C6F2B1-96E7-423A-B8F7-16A3A70D2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15C6F2B1-96E7-423A-B8F7-16A3A70D2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64096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ГРАММАТИЧЕСКИХ НОРМ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60759319"/>
              </p:ext>
            </p:extLst>
          </p:nvPr>
        </p:nvGraphicFramePr>
        <p:xfrm>
          <a:off x="323528" y="1124744"/>
          <a:ext cx="849694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16632"/>
            <a:ext cx="864096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НАРУШЕНИЕ СИНТАКСИЧЕСКИХ НОРМ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85786" y="1571612"/>
            <a:ext cx="7836769" cy="4680520"/>
            <a:chOff x="3131852" y="1759243"/>
            <a:chExt cx="5732814" cy="4062061"/>
          </a:xfrm>
        </p:grpSpPr>
        <p:sp>
          <p:nvSpPr>
            <p:cNvPr id="19" name="Полилиния 18"/>
            <p:cNvSpPr/>
            <p:nvPr/>
          </p:nvSpPr>
          <p:spPr>
            <a:xfrm>
              <a:off x="3131852" y="1772815"/>
              <a:ext cx="2514686" cy="3846038"/>
            </a:xfrm>
            <a:custGeom>
              <a:avLst/>
              <a:gdLst>
                <a:gd name="connsiteX0" fmla="*/ 201175 w 2514686"/>
                <a:gd name="connsiteY0" fmla="*/ 0 h 3846038"/>
                <a:gd name="connsiteX1" fmla="*/ 2313511 w 2514686"/>
                <a:gd name="connsiteY1" fmla="*/ 0 h 3846038"/>
                <a:gd name="connsiteX2" fmla="*/ 2514686 w 2514686"/>
                <a:gd name="connsiteY2" fmla="*/ 201175 h 3846038"/>
                <a:gd name="connsiteX3" fmla="*/ 2514686 w 2514686"/>
                <a:gd name="connsiteY3" fmla="*/ 3846038 h 3846038"/>
                <a:gd name="connsiteX4" fmla="*/ 2514686 w 2514686"/>
                <a:gd name="connsiteY4" fmla="*/ 3846038 h 3846038"/>
                <a:gd name="connsiteX5" fmla="*/ 0 w 2514686"/>
                <a:gd name="connsiteY5" fmla="*/ 3846038 h 3846038"/>
                <a:gd name="connsiteX6" fmla="*/ 0 w 2514686"/>
                <a:gd name="connsiteY6" fmla="*/ 3846038 h 3846038"/>
                <a:gd name="connsiteX7" fmla="*/ 0 w 2514686"/>
                <a:gd name="connsiteY7" fmla="*/ 201175 h 3846038"/>
                <a:gd name="connsiteX8" fmla="*/ 201175 w 2514686"/>
                <a:gd name="connsiteY8" fmla="*/ 0 h 384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4686" h="3846038">
                  <a:moveTo>
                    <a:pt x="201175" y="0"/>
                  </a:moveTo>
                  <a:lnTo>
                    <a:pt x="2313511" y="0"/>
                  </a:lnTo>
                  <a:cubicBezTo>
                    <a:pt x="2424617" y="0"/>
                    <a:pt x="2514686" y="90069"/>
                    <a:pt x="2514686" y="201175"/>
                  </a:cubicBezTo>
                  <a:lnTo>
                    <a:pt x="2514686" y="3846038"/>
                  </a:lnTo>
                  <a:lnTo>
                    <a:pt x="2514686" y="3846038"/>
                  </a:lnTo>
                  <a:lnTo>
                    <a:pt x="0" y="3846038"/>
                  </a:lnTo>
                  <a:lnTo>
                    <a:pt x="0" y="3846038"/>
                  </a:lnTo>
                  <a:lnTo>
                    <a:pt x="0" y="201175"/>
                  </a:lnTo>
                  <a:cubicBezTo>
                    <a:pt x="0" y="90069"/>
                    <a:pt x="90069" y="0"/>
                    <a:pt x="201175" y="0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5941847"/>
                <a:satOff val="-30260"/>
                <a:lumOff val="55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482" tIns="165602" rIns="94482" bIns="35560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«Припаду, рыдая, к цветам и ноздрями </a:t>
              </a:r>
              <a:endParaRPr lang="ru-RU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землю втяну»</a:t>
              </a:r>
              <a:endParaRPr lang="ru-RU" sz="32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/>
                <a:t>(О.</a:t>
              </a:r>
              <a:r>
                <a:rPr lang="ru-RU" sz="3200" kern="1200" dirty="0" smtClean="0"/>
                <a:t> </a:t>
              </a:r>
              <a:r>
                <a:rPr lang="ru-RU" sz="2000" kern="1200" dirty="0" smtClean="0"/>
                <a:t>Газманов</a:t>
              </a:r>
              <a:r>
                <a:rPr lang="ru-RU" sz="3200" kern="1200" dirty="0" smtClean="0"/>
                <a:t>)</a:t>
              </a:r>
              <a:endParaRPr lang="ru-RU" sz="3200" kern="1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203848" y="4857201"/>
              <a:ext cx="2514686" cy="807178"/>
            </a:xfrm>
            <a:custGeom>
              <a:avLst/>
              <a:gdLst>
                <a:gd name="connsiteX0" fmla="*/ 0 w 2514686"/>
                <a:gd name="connsiteY0" fmla="*/ 0 h 807178"/>
                <a:gd name="connsiteX1" fmla="*/ 2514686 w 2514686"/>
                <a:gd name="connsiteY1" fmla="*/ 0 h 807178"/>
                <a:gd name="connsiteX2" fmla="*/ 2514686 w 2514686"/>
                <a:gd name="connsiteY2" fmla="*/ 807178 h 807178"/>
                <a:gd name="connsiteX3" fmla="*/ 0 w 2514686"/>
                <a:gd name="connsiteY3" fmla="*/ 807178 h 807178"/>
                <a:gd name="connsiteX4" fmla="*/ 0 w 2514686"/>
                <a:gd name="connsiteY4" fmla="*/ 0 h 8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686" h="807178">
                  <a:moveTo>
                    <a:pt x="0" y="0"/>
                  </a:moveTo>
                  <a:lnTo>
                    <a:pt x="2514686" y="0"/>
                  </a:lnTo>
                  <a:lnTo>
                    <a:pt x="2514686" y="807178"/>
                  </a:lnTo>
                  <a:lnTo>
                    <a:pt x="0" y="8071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5941847"/>
                <a:satOff val="-30260"/>
                <a:lumOff val="5588"/>
                <a:alphaOff val="0"/>
              </a:schemeClr>
            </a:lnRef>
            <a:fillRef idx="1">
              <a:schemeClr val="accent5">
                <a:hueOff val="5941847"/>
                <a:satOff val="-30260"/>
                <a:lumOff val="5588"/>
                <a:alphaOff val="0"/>
              </a:schemeClr>
            </a:fillRef>
            <a:effectRef idx="1">
              <a:schemeClr val="accent5">
                <a:hueOff val="5941847"/>
                <a:satOff val="-30260"/>
                <a:lumOff val="5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0" rIns="774261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Логические неувязки</a:t>
              </a:r>
              <a:endParaRPr lang="ru-RU" sz="2400" kern="1200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076057" y="4941164"/>
              <a:ext cx="880140" cy="880140"/>
            </a:xfrm>
            <a:prstGeom prst="ellipse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6503819"/>
                <a:satOff val="-3248"/>
                <a:lumOff val="153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6503819"/>
                <a:satOff val="-3248"/>
                <a:lumOff val="15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6135706" y="1759243"/>
              <a:ext cx="2514686" cy="3846038"/>
            </a:xfrm>
            <a:custGeom>
              <a:avLst/>
              <a:gdLst>
                <a:gd name="connsiteX0" fmla="*/ 201175 w 2514686"/>
                <a:gd name="connsiteY0" fmla="*/ 0 h 3846038"/>
                <a:gd name="connsiteX1" fmla="*/ 2313511 w 2514686"/>
                <a:gd name="connsiteY1" fmla="*/ 0 h 3846038"/>
                <a:gd name="connsiteX2" fmla="*/ 2514686 w 2514686"/>
                <a:gd name="connsiteY2" fmla="*/ 201175 h 3846038"/>
                <a:gd name="connsiteX3" fmla="*/ 2514686 w 2514686"/>
                <a:gd name="connsiteY3" fmla="*/ 3846038 h 3846038"/>
                <a:gd name="connsiteX4" fmla="*/ 2514686 w 2514686"/>
                <a:gd name="connsiteY4" fmla="*/ 3846038 h 3846038"/>
                <a:gd name="connsiteX5" fmla="*/ 0 w 2514686"/>
                <a:gd name="connsiteY5" fmla="*/ 3846038 h 3846038"/>
                <a:gd name="connsiteX6" fmla="*/ 0 w 2514686"/>
                <a:gd name="connsiteY6" fmla="*/ 3846038 h 3846038"/>
                <a:gd name="connsiteX7" fmla="*/ 0 w 2514686"/>
                <a:gd name="connsiteY7" fmla="*/ 201175 h 3846038"/>
                <a:gd name="connsiteX8" fmla="*/ 201175 w 2514686"/>
                <a:gd name="connsiteY8" fmla="*/ 0 h 384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4686" h="3846038">
                  <a:moveTo>
                    <a:pt x="201175" y="0"/>
                  </a:moveTo>
                  <a:lnTo>
                    <a:pt x="2313511" y="0"/>
                  </a:lnTo>
                  <a:cubicBezTo>
                    <a:pt x="2424617" y="0"/>
                    <a:pt x="2514686" y="90069"/>
                    <a:pt x="2514686" y="201175"/>
                  </a:cubicBezTo>
                  <a:lnTo>
                    <a:pt x="2514686" y="3846038"/>
                  </a:lnTo>
                  <a:lnTo>
                    <a:pt x="2514686" y="3846038"/>
                  </a:lnTo>
                  <a:lnTo>
                    <a:pt x="0" y="3846038"/>
                  </a:lnTo>
                  <a:lnTo>
                    <a:pt x="0" y="3846038"/>
                  </a:lnTo>
                  <a:lnTo>
                    <a:pt x="0" y="201175"/>
                  </a:lnTo>
                  <a:cubicBezTo>
                    <a:pt x="0" y="90069"/>
                    <a:pt x="90069" y="0"/>
                    <a:pt x="201175" y="0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11883694"/>
                <a:satOff val="-60520"/>
                <a:lumOff val="1117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482" tIns="165602" rIns="94482" bIns="35560" numCol="1" spcCol="1270" anchor="t" anchorCtr="0">
              <a:noAutofit/>
            </a:bodyPr>
            <a:lstStyle/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800" kern="1200" dirty="0" smtClean="0"/>
                <a:t>«</a:t>
              </a:r>
              <a:r>
                <a:rPr lang="ru-RU" sz="2800" b="1" kern="1200" dirty="0" smtClean="0"/>
                <a:t>Ночью все ясно, если ты мне молчишь»</a:t>
              </a:r>
              <a:endParaRPr lang="ru-RU" sz="28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/>
                <a:t>(И. Лагутенко</a:t>
              </a:r>
              <a:r>
                <a:rPr lang="ru-RU" sz="2800" kern="1200" dirty="0" smtClean="0"/>
                <a:t>)</a:t>
              </a: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800" kern="1200" dirty="0" smtClean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228196" y="4797155"/>
              <a:ext cx="2514686" cy="807178"/>
            </a:xfrm>
            <a:custGeom>
              <a:avLst/>
              <a:gdLst>
                <a:gd name="connsiteX0" fmla="*/ 0 w 2514686"/>
                <a:gd name="connsiteY0" fmla="*/ 0 h 807178"/>
                <a:gd name="connsiteX1" fmla="*/ 2514686 w 2514686"/>
                <a:gd name="connsiteY1" fmla="*/ 0 h 807178"/>
                <a:gd name="connsiteX2" fmla="*/ 2514686 w 2514686"/>
                <a:gd name="connsiteY2" fmla="*/ 807178 h 807178"/>
                <a:gd name="connsiteX3" fmla="*/ 0 w 2514686"/>
                <a:gd name="connsiteY3" fmla="*/ 807178 h 807178"/>
                <a:gd name="connsiteX4" fmla="*/ 0 w 2514686"/>
                <a:gd name="connsiteY4" fmla="*/ 0 h 8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686" h="807178">
                  <a:moveTo>
                    <a:pt x="0" y="0"/>
                  </a:moveTo>
                  <a:lnTo>
                    <a:pt x="2514686" y="0"/>
                  </a:lnTo>
                  <a:lnTo>
                    <a:pt x="2514686" y="807178"/>
                  </a:lnTo>
                  <a:lnTo>
                    <a:pt x="0" y="8071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11883694"/>
                <a:satOff val="-60520"/>
                <a:lumOff val="11175"/>
                <a:alphaOff val="0"/>
              </a:schemeClr>
            </a:lnRef>
            <a:fillRef idx="1">
              <a:schemeClr val="accent5">
                <a:hueOff val="11883694"/>
                <a:satOff val="-60520"/>
                <a:lumOff val="11175"/>
                <a:alphaOff val="0"/>
              </a:schemeClr>
            </a:fillRef>
            <a:effectRef idx="1">
              <a:schemeClr val="accent5">
                <a:hueOff val="11883694"/>
                <a:satOff val="-60520"/>
                <a:lumOff val="111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0" rIns="774261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4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«Словесная каша»</a:t>
              </a:r>
              <a:endParaRPr lang="ru-RU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7984526" y="4941164"/>
              <a:ext cx="880140" cy="880140"/>
            </a:xfrm>
            <a:prstGeom prst="ellipse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13007638"/>
                <a:satOff val="-6496"/>
                <a:lumOff val="306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13007638"/>
                <a:satOff val="-6496"/>
                <a:lumOff val="30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5" name="Овал 24"/>
          <p:cNvSpPr/>
          <p:nvPr/>
        </p:nvSpPr>
        <p:spPr>
          <a:xfrm>
            <a:off x="3500430" y="5214950"/>
            <a:ext cx="1090213" cy="98983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Овал 25"/>
          <p:cNvSpPr/>
          <p:nvPr/>
        </p:nvSpPr>
        <p:spPr>
          <a:xfrm>
            <a:off x="7500958" y="5214950"/>
            <a:ext cx="1105628" cy="1029144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079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37286"/>
            <a:ext cx="864096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ОРФОЭПИЧЕСКИХ НОРМ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1140587"/>
            <a:ext cx="8556719" cy="5579268"/>
            <a:chOff x="395536" y="1124744"/>
            <a:chExt cx="6288333" cy="5253879"/>
          </a:xfrm>
        </p:grpSpPr>
        <p:sp>
          <p:nvSpPr>
            <p:cNvPr id="5" name="Полилиния 4"/>
            <p:cNvSpPr/>
            <p:nvPr/>
          </p:nvSpPr>
          <p:spPr>
            <a:xfrm>
              <a:off x="395536" y="1124744"/>
              <a:ext cx="1967853" cy="666149"/>
            </a:xfrm>
            <a:custGeom>
              <a:avLst/>
              <a:gdLst>
                <a:gd name="connsiteX0" fmla="*/ 0 w 1967853"/>
                <a:gd name="connsiteY0" fmla="*/ 0 h 251613"/>
                <a:gd name="connsiteX1" fmla="*/ 1967853 w 1967853"/>
                <a:gd name="connsiteY1" fmla="*/ 0 h 251613"/>
                <a:gd name="connsiteX2" fmla="*/ 1967853 w 1967853"/>
                <a:gd name="connsiteY2" fmla="*/ 251613 h 251613"/>
                <a:gd name="connsiteX3" fmla="*/ 0 w 1967853"/>
                <a:gd name="connsiteY3" fmla="*/ 251613 h 251613"/>
                <a:gd name="connsiteX4" fmla="*/ 0 w 1967853"/>
                <a:gd name="connsiteY4" fmla="*/ 0 h 25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7853" h="251613">
                  <a:moveTo>
                    <a:pt x="0" y="0"/>
                  </a:moveTo>
                  <a:lnTo>
                    <a:pt x="1967853" y="0"/>
                  </a:lnTo>
                  <a:lnTo>
                    <a:pt x="1967853" y="251613"/>
                  </a:lnTo>
                  <a:lnTo>
                    <a:pt x="0" y="2516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УДАРЕНИЕ</a:t>
              </a:r>
              <a:endParaRPr lang="ru-RU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67541" y="2132856"/>
              <a:ext cx="1967853" cy="4245767"/>
            </a:xfrm>
            <a:custGeom>
              <a:avLst/>
              <a:gdLst>
                <a:gd name="connsiteX0" fmla="*/ 0 w 1967853"/>
                <a:gd name="connsiteY0" fmla="*/ 0 h 3184199"/>
                <a:gd name="connsiteX1" fmla="*/ 1967853 w 1967853"/>
                <a:gd name="connsiteY1" fmla="*/ 0 h 3184199"/>
                <a:gd name="connsiteX2" fmla="*/ 1967853 w 1967853"/>
                <a:gd name="connsiteY2" fmla="*/ 3184199 h 3184199"/>
                <a:gd name="connsiteX3" fmla="*/ 0 w 1967853"/>
                <a:gd name="connsiteY3" fmla="*/ 3184199 h 3184199"/>
                <a:gd name="connsiteX4" fmla="*/ 0 w 1967853"/>
                <a:gd name="connsiteY4" fmla="*/ 0 h 318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7853" h="3184199">
                  <a:moveTo>
                    <a:pt x="0" y="0"/>
                  </a:moveTo>
                  <a:lnTo>
                    <a:pt x="1967853" y="0"/>
                  </a:lnTo>
                  <a:lnTo>
                    <a:pt x="1967853" y="3184199"/>
                  </a:lnTo>
                  <a:lnTo>
                    <a:pt x="0" y="3184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555776" y="1124744"/>
              <a:ext cx="1967853" cy="703378"/>
            </a:xfrm>
            <a:custGeom>
              <a:avLst/>
              <a:gdLst>
                <a:gd name="connsiteX0" fmla="*/ 0 w 1967853"/>
                <a:gd name="connsiteY0" fmla="*/ 0 h 152820"/>
                <a:gd name="connsiteX1" fmla="*/ 1967853 w 1967853"/>
                <a:gd name="connsiteY1" fmla="*/ 0 h 152820"/>
                <a:gd name="connsiteX2" fmla="*/ 1967853 w 1967853"/>
                <a:gd name="connsiteY2" fmla="*/ 152820 h 152820"/>
                <a:gd name="connsiteX3" fmla="*/ 0 w 1967853"/>
                <a:gd name="connsiteY3" fmla="*/ 152820 h 152820"/>
                <a:gd name="connsiteX4" fmla="*/ 0 w 1967853"/>
                <a:gd name="connsiteY4" fmla="*/ 0 h 15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7853" h="152820">
                  <a:moveTo>
                    <a:pt x="0" y="0"/>
                  </a:moveTo>
                  <a:lnTo>
                    <a:pt x="1967853" y="0"/>
                  </a:lnTo>
                  <a:lnTo>
                    <a:pt x="1967853" y="152820"/>
                  </a:lnTo>
                  <a:lnTo>
                    <a:pt x="0" y="1528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ПРОИЗНОШЕ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НИЕ</a:t>
              </a:r>
              <a:endParaRPr lang="ru-RU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555768" y="2132856"/>
              <a:ext cx="1967853" cy="4245767"/>
            </a:xfrm>
            <a:custGeom>
              <a:avLst/>
              <a:gdLst>
                <a:gd name="connsiteX0" fmla="*/ 0 w 1967853"/>
                <a:gd name="connsiteY0" fmla="*/ 0 h 3184199"/>
                <a:gd name="connsiteX1" fmla="*/ 1967853 w 1967853"/>
                <a:gd name="connsiteY1" fmla="*/ 0 h 3184199"/>
                <a:gd name="connsiteX2" fmla="*/ 1967853 w 1967853"/>
                <a:gd name="connsiteY2" fmla="*/ 3184199 h 3184199"/>
                <a:gd name="connsiteX3" fmla="*/ 0 w 1967853"/>
                <a:gd name="connsiteY3" fmla="*/ 3184199 h 3184199"/>
                <a:gd name="connsiteX4" fmla="*/ 0 w 1967853"/>
                <a:gd name="connsiteY4" fmla="*/ 0 h 318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7853" h="3184199">
                  <a:moveTo>
                    <a:pt x="0" y="0"/>
                  </a:moveTo>
                  <a:lnTo>
                    <a:pt x="1967853" y="0"/>
                  </a:lnTo>
                  <a:lnTo>
                    <a:pt x="1967853" y="3184199"/>
                  </a:lnTo>
                  <a:lnTo>
                    <a:pt x="0" y="3184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20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716016" y="1124744"/>
              <a:ext cx="1967853" cy="696690"/>
            </a:xfrm>
            <a:custGeom>
              <a:avLst/>
              <a:gdLst>
                <a:gd name="connsiteX0" fmla="*/ 0 w 1967853"/>
                <a:gd name="connsiteY0" fmla="*/ 0 h 203697"/>
                <a:gd name="connsiteX1" fmla="*/ 1967853 w 1967853"/>
                <a:gd name="connsiteY1" fmla="*/ 0 h 203697"/>
                <a:gd name="connsiteX2" fmla="*/ 1967853 w 1967853"/>
                <a:gd name="connsiteY2" fmla="*/ 203697 h 203697"/>
                <a:gd name="connsiteX3" fmla="*/ 0 w 1967853"/>
                <a:gd name="connsiteY3" fmla="*/ 203697 h 203697"/>
                <a:gd name="connsiteX4" fmla="*/ 0 w 1967853"/>
                <a:gd name="connsiteY4" fmla="*/ 0 h 20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7853" h="203697">
                  <a:moveTo>
                    <a:pt x="0" y="0"/>
                  </a:moveTo>
                  <a:lnTo>
                    <a:pt x="1967853" y="0"/>
                  </a:lnTo>
                  <a:lnTo>
                    <a:pt x="1967853" y="203697"/>
                  </a:lnTo>
                  <a:lnTo>
                    <a:pt x="0" y="2036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НЕОПРАВДАННОЕ СОКРАЩЕНИЕ ОСНОВ</a:t>
              </a:r>
              <a:endParaRPr lang="ru-RU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643976" y="2132856"/>
              <a:ext cx="1967853" cy="4244417"/>
            </a:xfrm>
            <a:custGeom>
              <a:avLst/>
              <a:gdLst>
                <a:gd name="connsiteX0" fmla="*/ 0 w 1967853"/>
                <a:gd name="connsiteY0" fmla="*/ 0 h 3184199"/>
                <a:gd name="connsiteX1" fmla="*/ 1967853 w 1967853"/>
                <a:gd name="connsiteY1" fmla="*/ 0 h 3184199"/>
                <a:gd name="connsiteX2" fmla="*/ 1967853 w 1967853"/>
                <a:gd name="connsiteY2" fmla="*/ 3184199 h 3184199"/>
                <a:gd name="connsiteX3" fmla="*/ 0 w 1967853"/>
                <a:gd name="connsiteY3" fmla="*/ 3184199 h 3184199"/>
                <a:gd name="connsiteX4" fmla="*/ 0 w 1967853"/>
                <a:gd name="connsiteY4" fmla="*/ 0 h 318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7853" h="3184199">
                  <a:moveTo>
                    <a:pt x="0" y="0"/>
                  </a:moveTo>
                  <a:lnTo>
                    <a:pt x="1967853" y="0"/>
                  </a:lnTo>
                  <a:lnTo>
                    <a:pt x="1967853" y="3184199"/>
                  </a:lnTo>
                  <a:lnTo>
                    <a:pt x="0" y="3184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kern="1200" dirty="0" smtClean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188746" y="2206672"/>
            <a:ext cx="247028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ym typeface="Symbol" panose="05050102010706020507" pitchFamily="18" charset="2"/>
              </a:rPr>
              <a:t> </a:t>
            </a:r>
            <a:r>
              <a:rPr lang="ru-RU" sz="2400" dirty="0" smtClean="0"/>
              <a:t>Клёвый </a:t>
            </a:r>
            <a:r>
              <a:rPr lang="ru-RU" sz="2400" dirty="0"/>
              <a:t>вечер, делать </a:t>
            </a:r>
            <a:r>
              <a:rPr lang="ru-RU" sz="2400" b="1" dirty="0">
                <a:solidFill>
                  <a:srgbClr val="FF0000"/>
                </a:solidFill>
              </a:rPr>
              <a:t>[</a:t>
            </a:r>
            <a:r>
              <a:rPr lang="ru-RU" sz="2400" b="1" dirty="0" err="1">
                <a:solidFill>
                  <a:srgbClr val="FF0000"/>
                </a:solidFill>
              </a:rPr>
              <a:t>неча</a:t>
            </a:r>
            <a:r>
              <a:rPr lang="ru-RU" sz="2400" b="1" dirty="0">
                <a:solidFill>
                  <a:srgbClr val="FF0000"/>
                </a:solidFill>
              </a:rPr>
              <a:t>]…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000" dirty="0" smtClean="0"/>
          </a:p>
          <a:p>
            <a:r>
              <a:rPr lang="ru-RU" sz="2000" dirty="0" smtClean="0"/>
              <a:t>(«</a:t>
            </a:r>
            <a:r>
              <a:rPr lang="ru-RU" dirty="0"/>
              <a:t>Снег идет», Глюкоза).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86774" y="4075301"/>
            <a:ext cx="24472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ym typeface="Symbol" panose="05050102010706020507" pitchFamily="18" charset="2"/>
              </a:rPr>
              <a:t> </a:t>
            </a:r>
            <a:r>
              <a:rPr lang="ru-RU" sz="2400" dirty="0" smtClean="0"/>
              <a:t>В </a:t>
            </a:r>
            <a:r>
              <a:rPr lang="ru-RU" sz="2400" dirty="0"/>
              <a:t>них </a:t>
            </a:r>
            <a:r>
              <a:rPr lang="ru-RU" sz="2400" b="1" dirty="0">
                <a:solidFill>
                  <a:srgbClr val="FF0000"/>
                </a:solidFill>
              </a:rPr>
              <a:t>[тока] </a:t>
            </a:r>
            <a:r>
              <a:rPr lang="ru-RU" sz="2400" dirty="0"/>
              <a:t>слёзы и тушь</a:t>
            </a:r>
            <a:r>
              <a:rPr lang="ru-RU" sz="2400" dirty="0" smtClean="0"/>
              <a:t>…</a:t>
            </a:r>
          </a:p>
          <a:p>
            <a:endParaRPr lang="ru-RU" sz="2400" dirty="0"/>
          </a:p>
          <a:p>
            <a:r>
              <a:rPr lang="ru-RU" sz="2000" dirty="0" smtClean="0"/>
              <a:t>(«</a:t>
            </a:r>
            <a:r>
              <a:rPr lang="ru-RU" dirty="0"/>
              <a:t>Все решено», гр. </a:t>
            </a:r>
            <a:r>
              <a:rPr lang="ru-RU" dirty="0" smtClean="0"/>
              <a:t>«Гости </a:t>
            </a:r>
            <a:r>
              <a:rPr lang="ru-RU" dirty="0"/>
              <a:t>из </a:t>
            </a:r>
            <a:r>
              <a:rPr lang="ru-RU" dirty="0" smtClean="0"/>
              <a:t>будущего»).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63284" y="2206672"/>
            <a:ext cx="2561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·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солнца</a:t>
            </a:r>
            <a:r>
              <a:rPr lang="ru-RU" sz="2000" dirty="0"/>
              <a:t>, </a:t>
            </a:r>
            <a:r>
              <a:rPr lang="ru-RU" sz="2400" b="1" dirty="0">
                <a:solidFill>
                  <a:srgbClr val="FF0000"/>
                </a:solidFill>
              </a:rPr>
              <a:t>[</a:t>
            </a:r>
            <a:r>
              <a:rPr lang="ru-RU" sz="2400" b="1" dirty="0" err="1">
                <a:solidFill>
                  <a:srgbClr val="FF0000"/>
                </a:solidFill>
              </a:rPr>
              <a:t>шоп</a:t>
            </a:r>
            <a:r>
              <a:rPr lang="ru-RU" sz="2000" b="1" dirty="0">
                <a:solidFill>
                  <a:srgbClr val="FF0000"/>
                </a:solidFill>
              </a:rPr>
              <a:t>]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жмуриться. </a:t>
            </a:r>
            <a:endParaRPr lang="ru-RU" sz="2000" dirty="0"/>
          </a:p>
          <a:p>
            <a:r>
              <a:rPr lang="ru-RU" dirty="0" smtClean="0"/>
              <a:t>(«</a:t>
            </a:r>
            <a:r>
              <a:rPr lang="ru-RU" dirty="0"/>
              <a:t>Чумачечая весна», Потап и Настя Каменских).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63284" y="4417097"/>
            <a:ext cx="25614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·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тех, кто если </a:t>
            </a:r>
            <a:r>
              <a:rPr lang="ru-RU" sz="2400" b="1" dirty="0">
                <a:solidFill>
                  <a:srgbClr val="FF0000"/>
                </a:solidFill>
              </a:rPr>
              <a:t>[</a:t>
            </a:r>
            <a:r>
              <a:rPr lang="ru-RU" sz="2400" b="1" dirty="0" err="1">
                <a:solidFill>
                  <a:srgbClr val="FF0000"/>
                </a:solidFill>
              </a:rPr>
              <a:t>чо</a:t>
            </a:r>
            <a:r>
              <a:rPr lang="ru-RU" sz="2400" b="1" dirty="0">
                <a:solidFill>
                  <a:srgbClr val="FF0000"/>
                </a:solidFill>
              </a:rPr>
              <a:t>]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прикроет спину… </a:t>
            </a:r>
            <a:endParaRPr lang="ru-RU" dirty="0"/>
          </a:p>
          <a:p>
            <a:r>
              <a:rPr lang="ru-RU" dirty="0" smtClean="0"/>
              <a:t>(«</a:t>
            </a:r>
            <a:r>
              <a:rPr lang="ru-RU" dirty="0"/>
              <a:t>Солнца не видно», гр. </a:t>
            </a:r>
            <a:r>
              <a:rPr lang="ru-RU" dirty="0" err="1"/>
              <a:t>Бумбокс</a:t>
            </a:r>
            <a:r>
              <a:rPr lang="ru-RU" dirty="0"/>
              <a:t>).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7287" y="2324979"/>
            <a:ext cx="257973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·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Мокрых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плен разорву»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Газманов)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5887" y="4627112"/>
            <a:ext cx="24053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·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 не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разлУчат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,(не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разлучАт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нет!»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Мираж»)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0"/>
            <a:ext cx="8640960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http://cosmicthings.ru/uploads/images/g/r/u/gruppa_chels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0295">
            <a:off x="531661" y="1133472"/>
            <a:ext cx="2720975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92846" y="4077072"/>
            <a:ext cx="7702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Популярность эстрадных песен приводит к тому, что все языковые нарушения в текстах (орфоэпические грамматические, стилистические) искажают представления слушателей  о нормах литературного языка и, к сожалению, закрепляются в сознании, как речевые формулы.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4724">
            <a:off x="6194943" y="1079312"/>
            <a:ext cx="2400584" cy="2400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5734">
            <a:off x="3001445" y="1287255"/>
            <a:ext cx="3494174" cy="1961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856895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1.Обнаружены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наиболее типичные отступления от языковых норм 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текстах эстрадных песен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ts val="2880"/>
              </a:lnSpc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88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2.Многие эстрадные песни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носят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разрушительный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 с точки зрения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литературного языка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что негативно воздействует на подсознание и речь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слушателя.</a:t>
            </a:r>
          </a:p>
          <a:p>
            <a:pPr lvl="0" algn="just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Речевые коды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эстрадных песенных текстов скрыты под завесой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яркой эмоциональной музыки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уходят на второй план. 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FF9900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8150" y="4653136"/>
            <a:ext cx="1628081" cy="196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0"/>
            <a:ext cx="8424936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Гипотеза исследования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o Three" pitchFamily="2" charset="0"/>
              </a:rPr>
              <a:t>: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o Three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987" y="4437112"/>
            <a:ext cx="79208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</a:t>
            </a:r>
            <a:r>
              <a:rPr lang="ru-RU" sz="2800" dirty="0" smtClean="0">
                <a:solidFill>
                  <a:schemeClr val="bg1"/>
                </a:solidFill>
              </a:rPr>
              <a:t>овременные </a:t>
            </a:r>
            <a:r>
              <a:rPr lang="ru-RU" sz="2800" dirty="0">
                <a:solidFill>
                  <a:schemeClr val="bg1"/>
                </a:solidFill>
              </a:rPr>
              <a:t>эстрадные песни не являются показателем развития русского литературного языка, а создаются авторами с нарушением языковых норм и снижают речевую культуру слушателя.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19" y="2694499"/>
            <a:ext cx="2528342" cy="1692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160">
            <a:off x="480599" y="2185730"/>
            <a:ext cx="2076785" cy="15714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39" y="901800"/>
            <a:ext cx="2261959" cy="16964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06" y="901800"/>
            <a:ext cx="2275970" cy="17049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212">
            <a:off x="6644352" y="2269424"/>
            <a:ext cx="2196371" cy="150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799166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ru-RU" dirty="0">
                <a:solidFill>
                  <a:schemeClr val="bg1"/>
                </a:solidFill>
              </a:rPr>
              <a:t>.  Аванесов Р.И. «Орфоэпический словарь русского языка» Жанр: Словари Издательство: Москва «Русский язык» Год выпуска: 1988 – 675 с.</a:t>
            </a:r>
          </a:p>
          <a:p>
            <a:r>
              <a:rPr lang="ru-RU" dirty="0">
                <a:solidFill>
                  <a:schemeClr val="bg1"/>
                </a:solidFill>
              </a:rPr>
              <a:t>2. Введенская Л.А. Русский язык и культура речи: учебное пособие для вузов / Л.А. Введенская, Л.Г. Павлова, Е.Ю. </a:t>
            </a:r>
            <a:r>
              <a:rPr lang="ru-RU" dirty="0" err="1">
                <a:solidFill>
                  <a:schemeClr val="bg1"/>
                </a:solidFill>
              </a:rPr>
              <a:t>Кашаева</a:t>
            </a:r>
            <a:r>
              <a:rPr lang="ru-RU" dirty="0">
                <a:solidFill>
                  <a:schemeClr val="bg1"/>
                </a:solidFill>
              </a:rPr>
              <a:t>. – Изд.27-е. – Ростов н/Д: Феникс, 2009. – 539 с.</a:t>
            </a:r>
          </a:p>
          <a:p>
            <a:r>
              <a:rPr lang="ru-RU" dirty="0">
                <a:solidFill>
                  <a:schemeClr val="bg1"/>
                </a:solidFill>
              </a:rPr>
              <a:t>3. </a:t>
            </a:r>
            <a:r>
              <a:rPr lang="ru-RU" dirty="0" err="1">
                <a:solidFill>
                  <a:schemeClr val="bg1"/>
                </a:solidFill>
              </a:rPr>
              <a:t>Велижанина</a:t>
            </a:r>
            <a:r>
              <a:rPr lang="ru-RU" dirty="0">
                <a:solidFill>
                  <a:schemeClr val="bg1"/>
                </a:solidFill>
              </a:rPr>
              <a:t> А.О., Филатова В.В. Языковая норма: метод. пособие для студентов всех специальностей и всех форм обучения / НГТУ; Н. Новгород, 2006. - 45 с.</a:t>
            </a:r>
          </a:p>
          <a:p>
            <a:r>
              <a:rPr lang="ru-RU" dirty="0">
                <a:solidFill>
                  <a:schemeClr val="bg1"/>
                </a:solidFill>
              </a:rPr>
              <a:t>4. Головина Э.Д. «Ту-ту-ту и на-на-на (О языке современной популярной песни)» Рус. речь. - 2005. - № 4. - с. 121-123.</a:t>
            </a:r>
          </a:p>
          <a:p>
            <a:r>
              <a:rPr lang="ru-RU" dirty="0">
                <a:solidFill>
                  <a:schemeClr val="bg1"/>
                </a:solidFill>
              </a:rPr>
              <a:t>5. Гловинская 2000: Гловинская М. Я. Тенденция к </a:t>
            </a:r>
            <a:r>
              <a:rPr lang="ru-RU" dirty="0" err="1">
                <a:solidFill>
                  <a:schemeClr val="bg1"/>
                </a:solidFill>
              </a:rPr>
              <a:t>аналитизму</a:t>
            </a:r>
            <a:r>
              <a:rPr lang="ru-RU" dirty="0">
                <a:solidFill>
                  <a:schemeClr val="bg1"/>
                </a:solidFill>
              </a:rPr>
              <a:t> в языке массовой коммуникации // </a:t>
            </a:r>
            <a:r>
              <a:rPr lang="ru-RU" dirty="0" err="1">
                <a:solidFill>
                  <a:schemeClr val="bg1"/>
                </a:solidFill>
              </a:rPr>
              <a:t>Фортунатовский</a:t>
            </a:r>
            <a:r>
              <a:rPr lang="ru-RU" dirty="0">
                <a:solidFill>
                  <a:schemeClr val="bg1"/>
                </a:solidFill>
              </a:rPr>
              <a:t> сборник. Материалы научной конференции, посвящённой 100-летию московской лингвистической школы 1897— 1997 гг. — М.: </a:t>
            </a:r>
            <a:r>
              <a:rPr lang="ru-RU" dirty="0" err="1">
                <a:solidFill>
                  <a:schemeClr val="bg1"/>
                </a:solidFill>
              </a:rPr>
              <a:t>Эдиториал</a:t>
            </a:r>
            <a:r>
              <a:rPr lang="ru-RU" dirty="0">
                <a:solidFill>
                  <a:schemeClr val="bg1"/>
                </a:solidFill>
              </a:rPr>
              <a:t> УРСС, 2000. С. 116—124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9900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Список  литературы  и  материалов,  использованных </a:t>
            </a:r>
          </a:p>
          <a:p>
            <a:pPr lvl="0"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 исследовании.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725144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Интернет-ресурсы</a:t>
            </a:r>
          </a:p>
          <a:p>
            <a:r>
              <a:rPr lang="ru-RU" dirty="0">
                <a:solidFill>
                  <a:schemeClr val="bg1"/>
                </a:solidFill>
              </a:rPr>
              <a:t>1. www.stas-mihaylov.ru</a:t>
            </a:r>
          </a:p>
          <a:p>
            <a:r>
              <a:rPr lang="ru-RU" dirty="0">
                <a:solidFill>
                  <a:schemeClr val="bg1"/>
                </a:solidFill>
              </a:rPr>
              <a:t>2. www.biankanumber1.ru</a:t>
            </a:r>
          </a:p>
          <a:p>
            <a:r>
              <a:rPr lang="ru-RU" dirty="0">
                <a:solidFill>
                  <a:schemeClr val="bg1"/>
                </a:solidFill>
              </a:rPr>
              <a:t>3. vk.com/ak47_page</a:t>
            </a:r>
          </a:p>
          <a:p>
            <a:r>
              <a:rPr lang="ru-RU" dirty="0">
                <a:solidFill>
                  <a:schemeClr val="bg1"/>
                </a:solidFill>
              </a:rPr>
              <a:t>4. http://www Музыка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395536" y="692696"/>
            <a:ext cx="8280920" cy="1584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 П А С И Б О    З А    В Н И М А Н И Е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3000372"/>
            <a:ext cx="5868144" cy="32174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28670"/>
            <a:ext cx="87154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Речевой  код </a:t>
            </a:r>
            <a:r>
              <a:rPr lang="ru-RU" sz="4000" dirty="0" smtClean="0">
                <a:solidFill>
                  <a:schemeClr val="bg1"/>
                </a:solidFill>
              </a:rPr>
              <a:t>– это процесс искажения  текста с точки зрения литературных норм, охватывающий говорение , слуховое восприятие и понимание услышанного.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biblus.ru/pics/6/4/f/1001733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571876"/>
            <a:ext cx="19050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115616" y="476672"/>
            <a:ext cx="7072362" cy="11445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C000"/>
              </a:extrusionClr>
            </a:sp3d>
          </a:bodyPr>
          <a:lstStyle/>
          <a:p>
            <a:pPr algn="ctr" rtl="0"/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C000"/>
                    </a:gs>
                    <a:gs pos="100000">
                      <a:srgbClr val="FFC000">
                        <a:gamma/>
                        <a:tint val="20000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Arial Black"/>
              </a:rPr>
              <a:t>А К Т У А Л Ь Н О С Т Ь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C000"/>
                  </a:gs>
                  <a:gs pos="100000">
                    <a:srgbClr val="FFC000">
                      <a:gamma/>
                      <a:tint val="20000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Arial Black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1714488"/>
            <a:ext cx="8501122" cy="1571636"/>
          </a:xfrm>
          <a:prstGeom prst="roundRect">
            <a:avLst>
              <a:gd name="adj" fmla="val 27012"/>
            </a:avLst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path path="rect">
              <a:fillToRect l="50000" t="50000" r="50000" b="50000"/>
            </a:path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Интересно подойти к этой теме с точки зрения семантики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3500438"/>
            <a:ext cx="8501122" cy="1500198"/>
          </a:xfrm>
          <a:prstGeom prst="roundRect">
            <a:avLst>
              <a:gd name="adj" fmla="val 27012"/>
            </a:avLst>
          </a:prstGeom>
          <a:gradFill flip="none" rotWithShape="1">
            <a:gsLst>
              <a:gs pos="0">
                <a:srgbClr val="2AA5B6"/>
              </a:gs>
              <a:gs pos="50000">
                <a:srgbClr val="06E3FA">
                  <a:tint val="44500"/>
                  <a:satMod val="160000"/>
                </a:srgbClr>
              </a:gs>
              <a:gs pos="100000">
                <a:srgbClr val="06E3FA">
                  <a:tint val="23500"/>
                  <a:satMod val="160000"/>
                </a:srgbClr>
              </a:gs>
            </a:gsLst>
            <a:path path="rect">
              <a:fillToRect l="50000" t="50000" r="50000" b="50000"/>
            </a:path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/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сследовательская работа может стать небольшим штрихом в едином описании языкового портрета эстрадных песен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5214950"/>
            <a:ext cx="8501122" cy="1428760"/>
          </a:xfrm>
          <a:prstGeom prst="roundRect">
            <a:avLst>
              <a:gd name="adj" fmla="val 2701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3.</a:t>
            </a:r>
            <a:r>
              <a:rPr lang="ru-RU" sz="2400" dirty="0" smtClean="0"/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основе этого материала можно провести исследования других популярных песен  с точки зрения  лингвистики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 txBox="1">
            <a:spLocks noChangeArrowheads="1" noChangeShapeType="1" noTextEdit="1"/>
          </p:cNvSpPr>
          <p:nvPr/>
        </p:nvSpPr>
        <p:spPr bwMode="auto">
          <a:xfrm>
            <a:off x="3929058" y="4214818"/>
            <a:ext cx="4104456" cy="650336"/>
          </a:xfrm>
          <a:prstGeom prst="rect">
            <a:avLst/>
          </a:prstGeom>
          <a:effectLst>
            <a:outerShdw blurRad="50800" dist="38100" algn="l" rotWithShape="0">
              <a:srgbClr val="FF0000">
                <a:alpha val="40000"/>
              </a:srgbClr>
            </a:outerShdw>
          </a:effec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Предмет</a:t>
            </a:r>
            <a:endParaRPr lang="ru-RU" sz="1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WordArt 3"/>
          <p:cNvSpPr txBox="1">
            <a:spLocks noChangeArrowheads="1" noChangeShapeType="1" noTextEdit="1"/>
          </p:cNvSpPr>
          <p:nvPr/>
        </p:nvSpPr>
        <p:spPr bwMode="auto">
          <a:xfrm>
            <a:off x="4000496" y="928670"/>
            <a:ext cx="3672408" cy="650336"/>
          </a:xfrm>
          <a:prstGeom prst="rect">
            <a:avLst/>
          </a:prstGeom>
          <a:effectLst>
            <a:outerShdw blurRad="50800" dist="38100" algn="l" rotWithShape="0">
              <a:srgbClr val="FF0000">
                <a:alpha val="40000"/>
              </a:srgbClr>
            </a:outerShdw>
          </a:effec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Объект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5000636"/>
            <a:ext cx="48965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современные 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эстрадные песни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5717" y="1785926"/>
            <a:ext cx="6208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ечевой код современных эстрадных  песен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сав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48154"/>
            <a:ext cx="2308178" cy="32796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665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0"/>
            <a:ext cx="8424936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Гипотеза исследования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o Three" pitchFamily="2" charset="0"/>
              </a:rPr>
              <a:t>: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o Three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886" y="1628800"/>
            <a:ext cx="47525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С</a:t>
            </a:r>
            <a:r>
              <a:rPr lang="ru-RU" sz="2800" dirty="0" smtClean="0">
                <a:solidFill>
                  <a:schemeClr val="bg1"/>
                </a:solidFill>
              </a:rPr>
              <a:t>овременные </a:t>
            </a:r>
            <a:r>
              <a:rPr lang="ru-RU" sz="2800" dirty="0">
                <a:solidFill>
                  <a:schemeClr val="bg1"/>
                </a:solidFill>
              </a:rPr>
              <a:t>эстрадные песни не являются показателем развития русского литературного языка, а создаются авторами с нарушением языковых норм и снижают речевую культуру слушателя.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just"/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 descr="сав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58" y="3585078"/>
            <a:ext cx="2323451" cy="278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014" y="1052736"/>
            <a:ext cx="1349624" cy="20608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16" y="1335590"/>
            <a:ext cx="2025672" cy="1495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071546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изучение нарушений норм литературного языка в песнях как речевого кода современной эстрады 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687901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solidFill>
                  <a:schemeClr val="bg1"/>
                </a:solidFill>
              </a:rPr>
              <a:t>Подобрать и изучить по данной теме  научную и методическую литературу.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2.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Собрать и систематизировать популярные эстрадные песни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3.</a:t>
            </a:r>
            <a:r>
              <a:rPr lang="ru-RU" sz="2000" dirty="0" smtClean="0"/>
              <a:t> </a:t>
            </a:r>
            <a:r>
              <a:rPr lang="ru-RU" sz="2000" dirty="0">
                <a:solidFill>
                  <a:schemeClr val="bg1"/>
                </a:solidFill>
              </a:rPr>
              <a:t>Проанализировать тексты популярных эстрадных песен с точки зрения норм литературного </a:t>
            </a:r>
            <a:r>
              <a:rPr lang="ru-RU" sz="2000" dirty="0" smtClean="0">
                <a:solidFill>
                  <a:schemeClr val="bg1"/>
                </a:solidFill>
              </a:rPr>
              <a:t>языка.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4. Провести социологическое исследование среди моих собеседников с целью влияния  популярных песен на речевую культуру  слушателей. Сделать выводы.</a:t>
            </a:r>
          </a:p>
        </p:txBody>
      </p:sp>
      <p:sp>
        <p:nvSpPr>
          <p:cNvPr id="13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683568" y="476672"/>
            <a:ext cx="2602632" cy="650336"/>
          </a:xfrm>
          <a:prstGeom prst="rect">
            <a:avLst/>
          </a:prstGeom>
          <a:effectLst>
            <a:outerShdw blurRad="50800" dist="38100" algn="l" rotWithShape="0">
              <a:srgbClr val="FF0000">
                <a:alpha val="40000"/>
              </a:srgb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Цель работы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924944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9900"/>
                </a:solidFill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  <a:latin typeface="Arial Black" pitchFamily="34" charset="0"/>
              </a:rPr>
              <a:t>З а </a:t>
            </a:r>
            <a:r>
              <a:rPr lang="ru-RU" sz="4000" b="1" dirty="0" err="1" smtClean="0">
                <a:solidFill>
                  <a:srgbClr val="FFC000"/>
                </a:solidFill>
                <a:latin typeface="Arial Black" pitchFamily="34" charset="0"/>
              </a:rPr>
              <a:t>д</a:t>
            </a:r>
            <a:r>
              <a:rPr lang="ru-RU" sz="4000" b="1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sz="4000" b="1" dirty="0" err="1" smtClean="0">
                <a:solidFill>
                  <a:srgbClr val="FFC000"/>
                </a:solidFill>
                <a:latin typeface="Arial Black" pitchFamily="34" charset="0"/>
              </a:rPr>
              <a:t>а</a:t>
            </a:r>
            <a:r>
              <a:rPr lang="ru-RU" sz="4000" b="1" dirty="0" smtClean="0">
                <a:solidFill>
                  <a:srgbClr val="FFC000"/>
                </a:solidFill>
                <a:latin typeface="Arial Black" pitchFamily="34" charset="0"/>
              </a:rPr>
              <a:t> ч и.</a:t>
            </a:r>
            <a:endParaRPr lang="ru-RU" sz="4000" dirty="0"/>
          </a:p>
        </p:txBody>
      </p:sp>
      <p:pic>
        <p:nvPicPr>
          <p:cNvPr id="8" name="Рисунок 7" descr="савв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3412" y="980728"/>
            <a:ext cx="4670587" cy="23352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1684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Научные   источники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99" y="1844824"/>
            <a:ext cx="2381250" cy="23812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4" y="4509120"/>
            <a:ext cx="435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Элеонора Дмитриевна </a:t>
            </a:r>
            <a:r>
              <a:rPr lang="ru-RU" sz="2400" dirty="0" smtClean="0">
                <a:solidFill>
                  <a:schemeClr val="bg1"/>
                </a:solidFill>
              </a:rPr>
              <a:t>Головина,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кандидат </a:t>
            </a:r>
            <a:r>
              <a:rPr lang="ru-RU" sz="2400" dirty="0">
                <a:solidFill>
                  <a:schemeClr val="bg1"/>
                </a:solidFill>
              </a:rPr>
              <a:t>филологических наук, </a:t>
            </a:r>
            <a:r>
              <a:rPr lang="ru-RU" sz="2400" dirty="0" smtClean="0">
                <a:solidFill>
                  <a:schemeClr val="bg1"/>
                </a:solidFill>
              </a:rPr>
              <a:t>профессор </a:t>
            </a:r>
            <a:r>
              <a:rPr lang="ru-RU" sz="2400" dirty="0">
                <a:solidFill>
                  <a:schemeClr val="bg1"/>
                </a:solidFill>
              </a:rPr>
              <a:t>кафедры русского языка </a:t>
            </a:r>
            <a:r>
              <a:rPr lang="ru-RU" sz="2400" dirty="0" smtClean="0">
                <a:solidFill>
                  <a:schemeClr val="bg1"/>
                </a:solidFill>
              </a:rPr>
              <a:t>ВГГУ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11372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«</a:t>
            </a:r>
            <a:r>
              <a:rPr lang="ru-RU" sz="2400" b="1" dirty="0">
                <a:solidFill>
                  <a:schemeClr val="bg1"/>
                </a:solidFill>
              </a:rPr>
              <a:t>Ту-ту-ту и </a:t>
            </a:r>
            <a:r>
              <a:rPr lang="ru-RU" sz="2400" b="1" dirty="0" smtClean="0">
                <a:solidFill>
                  <a:schemeClr val="bg1"/>
                </a:solidFill>
              </a:rPr>
              <a:t>на-на-на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(О языке современной 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популярной </a:t>
            </a:r>
            <a:r>
              <a:rPr lang="ru-RU" sz="2400" b="1" dirty="0">
                <a:solidFill>
                  <a:schemeClr val="bg1"/>
                </a:solidFill>
              </a:rPr>
              <a:t>песни)»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51" y="1844824"/>
            <a:ext cx="2857500" cy="230425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43472" y="4429132"/>
            <a:ext cx="3857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Костомаров Виталий Григорьевич,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доктор филологических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наук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профессор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6612" y="559439"/>
            <a:ext cx="3004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«Язык текущего момента: понятие нормы»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речи - владение нормами устного и письменного литературного языка.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03670645"/>
              </p:ext>
            </p:extLst>
          </p:nvPr>
        </p:nvGraphicFramePr>
        <p:xfrm>
          <a:off x="1146412" y="1815152"/>
          <a:ext cx="6593940" cy="4716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32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57188" y="5929313"/>
            <a:ext cx="2497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18. Ю. Савичева. «Высоко»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357188" y="3500438"/>
            <a:ext cx="3357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12.Группа «Мумий Тролль». И.Лагутенко. «Не очень».</a:t>
            </a: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403225" y="2000250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7.Вика Дайнеко. «Я с чистого листа хочу листать…»</a:t>
            </a: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428625" y="1285875"/>
            <a:ext cx="1798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4.Ёлка. «Прованс».</a:t>
            </a:r>
          </a:p>
        </p:txBody>
      </p:sp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357188" y="214313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1.В.Сюткин. Группа «Браво». «Я то, что надо…»</a:t>
            </a:r>
          </a:p>
        </p:txBody>
      </p:sp>
      <p:sp>
        <p:nvSpPr>
          <p:cNvPr id="14343" name="Прямоугольник 6"/>
          <p:cNvSpPr>
            <a:spLocks noChangeArrowheads="1"/>
          </p:cNvSpPr>
          <p:nvPr/>
        </p:nvSpPr>
        <p:spPr bwMode="auto">
          <a:xfrm>
            <a:off x="357188" y="4286250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14. Группа «A-Dessa» Стас Костюшкин.  «Женщина, я не танцую»</a:t>
            </a:r>
          </a:p>
        </p:txBody>
      </p:sp>
      <p:sp>
        <p:nvSpPr>
          <p:cNvPr id="14344" name="Прямоугольник 7"/>
          <p:cNvSpPr>
            <a:spLocks noChangeArrowheads="1"/>
          </p:cNvSpPr>
          <p:nvPr/>
        </p:nvSpPr>
        <p:spPr bwMode="auto">
          <a:xfrm>
            <a:off x="428625" y="1785938"/>
            <a:ext cx="2109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6.К.Лель. «Муси-пуси».</a:t>
            </a:r>
          </a:p>
        </p:txBody>
      </p:sp>
      <p:sp>
        <p:nvSpPr>
          <p:cNvPr id="14345" name="Прямоугольник 8"/>
          <p:cNvSpPr>
            <a:spLocks noChangeArrowheads="1"/>
          </p:cNvSpPr>
          <p:nvPr/>
        </p:nvSpPr>
        <p:spPr bwMode="auto">
          <a:xfrm>
            <a:off x="357188" y="5500688"/>
            <a:ext cx="2786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17.Группа «Стрелки». «Первый учитель».</a:t>
            </a:r>
          </a:p>
        </p:txBody>
      </p:sp>
      <p:sp>
        <p:nvSpPr>
          <p:cNvPr id="14346" name="Прямоугольник 9"/>
          <p:cNvSpPr>
            <a:spLocks noChangeArrowheads="1"/>
          </p:cNvSpPr>
          <p:nvPr/>
        </p:nvSpPr>
        <p:spPr bwMode="auto">
          <a:xfrm>
            <a:off x="357188" y="2500313"/>
            <a:ext cx="3241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8.И.Николаев. «Выпьем за любовь!»</a:t>
            </a:r>
          </a:p>
        </p:txBody>
      </p:sp>
      <p:sp>
        <p:nvSpPr>
          <p:cNvPr id="14347" name="Прямоугольник 10"/>
          <p:cNvSpPr>
            <a:spLocks noChangeArrowheads="1"/>
          </p:cNvSpPr>
          <p:nvPr/>
        </p:nvSpPr>
        <p:spPr bwMode="auto">
          <a:xfrm>
            <a:off x="357188" y="3000375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10.Группа «Любэ». «По высокой траве...».</a:t>
            </a:r>
          </a:p>
        </p:txBody>
      </p:sp>
      <p:sp>
        <p:nvSpPr>
          <p:cNvPr id="14348" name="Прямоугольник 11"/>
          <p:cNvSpPr>
            <a:spLocks noChangeArrowheads="1"/>
          </p:cNvSpPr>
          <p:nvPr/>
        </p:nvSpPr>
        <p:spPr bwMode="auto">
          <a:xfrm>
            <a:off x="357188" y="5000625"/>
            <a:ext cx="3071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16. Группа «Любэ». «Не неси меня река».</a:t>
            </a:r>
          </a:p>
        </p:txBody>
      </p:sp>
      <p:sp>
        <p:nvSpPr>
          <p:cNvPr id="14349" name="Прямоугольник 12"/>
          <p:cNvSpPr>
            <a:spLocks noChangeArrowheads="1"/>
          </p:cNvSpPr>
          <p:nvPr/>
        </p:nvSpPr>
        <p:spPr bwMode="auto">
          <a:xfrm>
            <a:off x="357188" y="3214688"/>
            <a:ext cx="2085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11.Земфира «Трафик</a:t>
            </a:r>
            <a:r>
              <a:rPr lang="ru-RU" sz="160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4350" name="Прямоугольник 13"/>
          <p:cNvSpPr>
            <a:spLocks noChangeArrowheads="1"/>
          </p:cNvSpPr>
          <p:nvPr/>
        </p:nvSpPr>
        <p:spPr bwMode="auto">
          <a:xfrm>
            <a:off x="428625" y="1500188"/>
            <a:ext cx="2263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5.О.Газманов «На заре».</a:t>
            </a:r>
          </a:p>
        </p:txBody>
      </p:sp>
      <p:sp>
        <p:nvSpPr>
          <p:cNvPr id="14351" name="Прямоугольник 14"/>
          <p:cNvSpPr>
            <a:spLocks noChangeArrowheads="1"/>
          </p:cNvSpPr>
          <p:nvPr/>
        </p:nvSpPr>
        <p:spPr bwMode="auto">
          <a:xfrm>
            <a:off x="357188" y="4786313"/>
            <a:ext cx="240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15. Слава. «Одиночество»</a:t>
            </a:r>
          </a:p>
        </p:txBody>
      </p:sp>
      <p:sp>
        <p:nvSpPr>
          <p:cNvPr id="14352" name="Прямоугольник 15"/>
          <p:cNvSpPr>
            <a:spLocks noChangeArrowheads="1"/>
          </p:cNvSpPr>
          <p:nvPr/>
        </p:nvSpPr>
        <p:spPr bwMode="auto">
          <a:xfrm>
            <a:off x="285750" y="4000500"/>
            <a:ext cx="2828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13. Группа «Градусы». «Голая».</a:t>
            </a:r>
          </a:p>
        </p:txBody>
      </p:sp>
      <p:sp>
        <p:nvSpPr>
          <p:cNvPr id="14353" name="Прямоугольник 17"/>
          <p:cNvSpPr>
            <a:spLocks noChangeArrowheads="1"/>
          </p:cNvSpPr>
          <p:nvPr/>
        </p:nvSpPr>
        <p:spPr bwMode="auto">
          <a:xfrm>
            <a:off x="357188" y="2714625"/>
            <a:ext cx="3857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9.Группа «Дискотека Авария». «Новый год».</a:t>
            </a:r>
          </a:p>
        </p:txBody>
      </p:sp>
      <p:sp>
        <p:nvSpPr>
          <p:cNvPr id="14354" name="Прямоугольник 18"/>
          <p:cNvSpPr>
            <a:spLocks noChangeArrowheads="1"/>
          </p:cNvSpPr>
          <p:nvPr/>
        </p:nvSpPr>
        <p:spPr bwMode="auto">
          <a:xfrm>
            <a:off x="428625" y="500063"/>
            <a:ext cx="3500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2.Паскаль. «Шелковое сердце».</a:t>
            </a:r>
          </a:p>
        </p:txBody>
      </p:sp>
      <p:sp>
        <p:nvSpPr>
          <p:cNvPr id="14355" name="Прямоугольник 19"/>
          <p:cNvSpPr>
            <a:spLocks noChangeArrowheads="1"/>
          </p:cNvSpPr>
          <p:nvPr/>
        </p:nvSpPr>
        <p:spPr bwMode="auto">
          <a:xfrm>
            <a:off x="428625" y="785813"/>
            <a:ext cx="2928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3.Группа «Челси». «Пингвин-Колбасер».</a:t>
            </a:r>
          </a:p>
        </p:txBody>
      </p:sp>
      <p:sp>
        <p:nvSpPr>
          <p:cNvPr id="14356" name="Прямоугольник 20"/>
          <p:cNvSpPr>
            <a:spLocks noChangeArrowheads="1"/>
          </p:cNvSpPr>
          <p:nvPr/>
        </p:nvSpPr>
        <p:spPr bwMode="auto">
          <a:xfrm>
            <a:off x="285750" y="6143625"/>
            <a:ext cx="314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19.Л.Агутин, А.Варум. «Я Буду Всегда С Тобой».</a:t>
            </a:r>
          </a:p>
        </p:txBody>
      </p:sp>
      <p:sp>
        <p:nvSpPr>
          <p:cNvPr id="14357" name="Прямоугольник 21"/>
          <p:cNvSpPr>
            <a:spLocks noChangeArrowheads="1"/>
          </p:cNvSpPr>
          <p:nvPr/>
        </p:nvSpPr>
        <p:spPr bwMode="auto">
          <a:xfrm>
            <a:off x="5143500" y="214313"/>
            <a:ext cx="314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20. Т.Буланова. «Ясный мой свет».</a:t>
            </a:r>
          </a:p>
        </p:txBody>
      </p:sp>
      <p:sp>
        <p:nvSpPr>
          <p:cNvPr id="14358" name="Прямоугольник 22"/>
          <p:cNvSpPr>
            <a:spLocks noChangeArrowheads="1"/>
          </p:cNvSpPr>
          <p:nvPr/>
        </p:nvSpPr>
        <p:spPr bwMode="auto">
          <a:xfrm>
            <a:off x="5214938" y="500063"/>
            <a:ext cx="2813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21. Группа «Руки вверх». «Студент».</a:t>
            </a:r>
          </a:p>
        </p:txBody>
      </p:sp>
      <p:sp>
        <p:nvSpPr>
          <p:cNvPr id="14359" name="Прямоугольник 23"/>
          <p:cNvSpPr>
            <a:spLocks noChangeArrowheads="1"/>
          </p:cNvSpPr>
          <p:nvPr/>
        </p:nvSpPr>
        <p:spPr bwMode="auto">
          <a:xfrm>
            <a:off x="5214938" y="2286000"/>
            <a:ext cx="1806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25. Алсу. «Иногда».</a:t>
            </a:r>
          </a:p>
        </p:txBody>
      </p:sp>
      <p:sp>
        <p:nvSpPr>
          <p:cNvPr id="14360" name="Прямоугольник 24"/>
          <p:cNvSpPr>
            <a:spLocks noChangeArrowheads="1"/>
          </p:cNvSpPr>
          <p:nvPr/>
        </p:nvSpPr>
        <p:spPr bwMode="auto">
          <a:xfrm>
            <a:off x="5214938" y="1000125"/>
            <a:ext cx="2513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22. О. Газманов. «На заре».</a:t>
            </a:r>
          </a:p>
        </p:txBody>
      </p:sp>
      <p:sp>
        <p:nvSpPr>
          <p:cNvPr id="14361" name="Прямоугольник 25"/>
          <p:cNvSpPr>
            <a:spLocks noChangeArrowheads="1"/>
          </p:cNvSpPr>
          <p:nvPr/>
        </p:nvSpPr>
        <p:spPr bwMode="auto">
          <a:xfrm>
            <a:off x="5214938" y="1285875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23. В.Пресняков. «Незаконнорожденный сын».</a:t>
            </a:r>
          </a:p>
        </p:txBody>
      </p:sp>
      <p:sp>
        <p:nvSpPr>
          <p:cNvPr id="14362" name="Прямоугольник 26"/>
          <p:cNvSpPr>
            <a:spLocks noChangeArrowheads="1"/>
          </p:cNvSpPr>
          <p:nvPr/>
        </p:nvSpPr>
        <p:spPr bwMode="auto">
          <a:xfrm>
            <a:off x="5214938" y="1785938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24. Группа «Мираж». «Музыка нас связала».</a:t>
            </a:r>
          </a:p>
        </p:txBody>
      </p:sp>
      <p:sp>
        <p:nvSpPr>
          <p:cNvPr id="14363" name="Прямоугольник 27"/>
          <p:cNvSpPr>
            <a:spLocks noChangeArrowheads="1"/>
          </p:cNvSpPr>
          <p:nvPr/>
        </p:nvSpPr>
        <p:spPr bwMode="auto">
          <a:xfrm>
            <a:off x="5214938" y="2571750"/>
            <a:ext cx="2617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26. Ю.Савичева . «Невеста».</a:t>
            </a:r>
          </a:p>
        </p:txBody>
      </p:sp>
      <p:sp>
        <p:nvSpPr>
          <p:cNvPr id="14364" name="Прямоугольник 28"/>
          <p:cNvSpPr>
            <a:spLocks noChangeArrowheads="1"/>
          </p:cNvSpPr>
          <p:nvPr/>
        </p:nvSpPr>
        <p:spPr bwMode="auto">
          <a:xfrm>
            <a:off x="5214938" y="2928938"/>
            <a:ext cx="20653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27. Тимати «Дерзкая».</a:t>
            </a:r>
          </a:p>
        </p:txBody>
      </p:sp>
      <p:sp>
        <p:nvSpPr>
          <p:cNvPr id="14365" name="Прямоугольник 29"/>
          <p:cNvSpPr>
            <a:spLocks noChangeArrowheads="1"/>
          </p:cNvSpPr>
          <p:nvPr/>
        </p:nvSpPr>
        <p:spPr bwMode="auto">
          <a:xfrm>
            <a:off x="5214938" y="3214688"/>
            <a:ext cx="3014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28. Н.Караулова «Ты не такой…».</a:t>
            </a:r>
          </a:p>
        </p:txBody>
      </p:sp>
      <p:sp>
        <p:nvSpPr>
          <p:cNvPr id="14366" name="Прямоугольник 30"/>
          <p:cNvSpPr>
            <a:spLocks noChangeArrowheads="1"/>
          </p:cNvSpPr>
          <p:nvPr/>
        </p:nvSpPr>
        <p:spPr bwMode="auto">
          <a:xfrm>
            <a:off x="5286375" y="3500438"/>
            <a:ext cx="2389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29. Нюша «Где ты, там я».</a:t>
            </a:r>
          </a:p>
        </p:txBody>
      </p:sp>
      <p:sp>
        <p:nvSpPr>
          <p:cNvPr id="14367" name="Прямоугольник 31"/>
          <p:cNvSpPr>
            <a:spLocks noChangeArrowheads="1"/>
          </p:cNvSpPr>
          <p:nvPr/>
        </p:nvSpPr>
        <p:spPr bwMode="auto">
          <a:xfrm>
            <a:off x="5214938" y="3786188"/>
            <a:ext cx="31882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30. Группа «Ленинград» </a:t>
            </a:r>
            <a:r>
              <a:rPr lang="ru-RU" sz="1400" smtClean="0">
                <a:solidFill>
                  <a:schemeClr val="bg1"/>
                </a:solidFill>
              </a:rPr>
              <a:t>«Экспонат».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368" name="Прямоугольник 31"/>
          <p:cNvSpPr>
            <a:spLocks noChangeArrowheads="1"/>
          </p:cNvSpPr>
          <p:nvPr/>
        </p:nvSpPr>
        <p:spPr bwMode="auto">
          <a:xfrm>
            <a:off x="5214938" y="4071938"/>
            <a:ext cx="3014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31. «Время и Стекло» «Имя 505».</a:t>
            </a:r>
          </a:p>
        </p:txBody>
      </p:sp>
      <p:sp>
        <p:nvSpPr>
          <p:cNvPr id="14369" name="Прямоугольник 31"/>
          <p:cNvSpPr>
            <a:spLocks noChangeArrowheads="1"/>
          </p:cNvSpPr>
          <p:nvPr/>
        </p:nvSpPr>
        <p:spPr bwMode="auto">
          <a:xfrm>
            <a:off x="5214938" y="4429125"/>
            <a:ext cx="2757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32. </a:t>
            </a:r>
            <a:r>
              <a:rPr lang="en-US" sz="1400">
                <a:solidFill>
                  <a:schemeClr val="bg1"/>
                </a:solidFill>
              </a:rPr>
              <a:t>MBEND</a:t>
            </a:r>
            <a:r>
              <a:rPr lang="ru-RU" sz="1400">
                <a:solidFill>
                  <a:schemeClr val="bg1"/>
                </a:solidFill>
              </a:rPr>
              <a:t> «Она вернётся…».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4370" name="Прямоугольник 31"/>
          <p:cNvSpPr>
            <a:spLocks noChangeArrowheads="1"/>
          </p:cNvSpPr>
          <p:nvPr/>
        </p:nvSpPr>
        <p:spPr bwMode="auto">
          <a:xfrm>
            <a:off x="5214938" y="4786313"/>
            <a:ext cx="2743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33. Макс Корж «За тобой</a:t>
            </a:r>
            <a:r>
              <a:rPr lang="ru-RU" sz="1400">
                <a:solidFill>
                  <a:schemeClr val="bg1"/>
                </a:solidFill>
              </a:rPr>
              <a:t>».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4371" name="Прямоугольник 31"/>
          <p:cNvSpPr>
            <a:spLocks noChangeArrowheads="1"/>
          </p:cNvSpPr>
          <p:nvPr/>
        </p:nvSpPr>
        <p:spPr bwMode="auto">
          <a:xfrm>
            <a:off x="5214938" y="5143500"/>
            <a:ext cx="2478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34. Егор Крит «Будильник».</a:t>
            </a:r>
          </a:p>
        </p:txBody>
      </p:sp>
      <p:sp>
        <p:nvSpPr>
          <p:cNvPr id="14372" name="Прямоугольник 31"/>
          <p:cNvSpPr>
            <a:spLocks noChangeArrowheads="1"/>
          </p:cNvSpPr>
          <p:nvPr/>
        </p:nvSpPr>
        <p:spPr bwMode="auto">
          <a:xfrm>
            <a:off x="5214938" y="5500688"/>
            <a:ext cx="2189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chemeClr val="bg1"/>
                </a:solidFill>
              </a:rPr>
              <a:t>35. </a:t>
            </a:r>
            <a:r>
              <a:rPr lang="en-US" sz="1400">
                <a:solidFill>
                  <a:schemeClr val="bg1"/>
                </a:solidFill>
              </a:rPr>
              <a:t>IOWA </a:t>
            </a:r>
            <a:r>
              <a:rPr lang="ru-RU" sz="1400">
                <a:solidFill>
                  <a:schemeClr val="bg1"/>
                </a:solidFill>
              </a:rPr>
              <a:t>«Маршрутка».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4671</TotalTime>
  <Words>1276</Words>
  <Application>Microsoft Office PowerPoint</Application>
  <PresentationFormat>Экран (4:3)</PresentationFormat>
  <Paragraphs>162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работы.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Лариса</cp:lastModifiedBy>
  <cp:revision>460</cp:revision>
  <dcterms:created xsi:type="dcterms:W3CDTF">2009-11-30T10:31:52Z</dcterms:created>
  <dcterms:modified xsi:type="dcterms:W3CDTF">2020-08-13T10:33:51Z</dcterms:modified>
</cp:coreProperties>
</file>