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76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0111" y="4170555"/>
            <a:ext cx="3494611" cy="62446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dirty="0"/>
          </a:p>
        </p:txBody>
      </p:sp>
      <p:pic>
        <p:nvPicPr>
          <p:cNvPr id="1026" name="Picture 2" descr="5 августа - День светофора | &quot;Трудовая Слава&quot;, Сафакулевска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11" y="100362"/>
            <a:ext cx="9166303" cy="664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4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ень светофора! - Детский сад №105 | Брусничка | Братс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3025" b="11155"/>
          <a:stretch/>
        </p:blipFill>
        <p:spPr bwMode="auto">
          <a:xfrm>
            <a:off x="301082" y="0"/>
            <a:ext cx="11708780" cy="685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80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апельки: &quot;Наш друг - светофор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16871"/>
          <a:stretch/>
        </p:blipFill>
        <p:spPr bwMode="auto">
          <a:xfrm>
            <a:off x="8709103" y="2968000"/>
            <a:ext cx="3337932" cy="37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75" y="0"/>
            <a:ext cx="10985810" cy="1159727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Сюжетно-ролевая игра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75" y="1159727"/>
            <a:ext cx="9432074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В</a:t>
            </a:r>
            <a:r>
              <a:rPr lang="ru-RU" sz="3200" dirty="0" smtClean="0">
                <a:solidFill>
                  <a:srgbClr val="002060"/>
                </a:solidFill>
              </a:rPr>
              <a:t>оспитывать </a:t>
            </a:r>
            <a:r>
              <a:rPr lang="ru-RU" sz="3200" dirty="0">
                <a:solidFill>
                  <a:srgbClr val="002060"/>
                </a:solidFill>
              </a:rPr>
              <a:t>коллективизм, ответственность за свое дело; </a:t>
            </a:r>
            <a:endParaRPr lang="ru-RU" sz="32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У</a:t>
            </a:r>
            <a:r>
              <a:rPr lang="ru-RU" sz="3200" dirty="0" smtClean="0">
                <a:solidFill>
                  <a:srgbClr val="002060"/>
                </a:solidFill>
              </a:rPr>
              <a:t>чить </a:t>
            </a:r>
            <a:r>
              <a:rPr lang="ru-RU" sz="3200" dirty="0">
                <a:solidFill>
                  <a:srgbClr val="002060"/>
                </a:solidFill>
              </a:rPr>
              <a:t>играть коллективно, выполнять определенную </a:t>
            </a:r>
            <a:r>
              <a:rPr lang="ru-RU" sz="3200" dirty="0" smtClean="0">
                <a:solidFill>
                  <a:srgbClr val="002060"/>
                </a:solidFill>
              </a:rPr>
              <a:t>роль;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Д</a:t>
            </a:r>
            <a:r>
              <a:rPr lang="ru-RU" sz="3200" dirty="0" smtClean="0">
                <a:solidFill>
                  <a:srgbClr val="002060"/>
                </a:solidFill>
              </a:rPr>
              <a:t>ействовать</a:t>
            </a:r>
            <a:r>
              <a:rPr lang="ru-RU" sz="3200" dirty="0">
                <a:solidFill>
                  <a:srgbClr val="002060"/>
                </a:solidFill>
              </a:rPr>
              <a:t>, по словам воспитателя; закрепить знания основных </a:t>
            </a:r>
            <a:r>
              <a:rPr lang="ru-RU" sz="3200" dirty="0" smtClean="0">
                <a:solidFill>
                  <a:srgbClr val="002060"/>
                </a:solidFill>
              </a:rPr>
              <a:t>цветов;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2060"/>
                </a:solidFill>
              </a:rPr>
              <a:t>З</a:t>
            </a:r>
            <a:r>
              <a:rPr lang="ru-RU" sz="3200" dirty="0" smtClean="0">
                <a:solidFill>
                  <a:srgbClr val="002060"/>
                </a:solidFill>
              </a:rPr>
              <a:t>накомить </a:t>
            </a:r>
            <a:r>
              <a:rPr lang="ru-RU" sz="3200" dirty="0">
                <a:solidFill>
                  <a:srgbClr val="002060"/>
                </a:solidFill>
              </a:rPr>
              <a:t>с правилами дорожного движения, повторить названия видов </a:t>
            </a:r>
            <a:r>
              <a:rPr lang="ru-RU" sz="3200" dirty="0" smtClean="0">
                <a:solidFill>
                  <a:srgbClr val="002060"/>
                </a:solidFill>
              </a:rPr>
              <a:t>транспорта;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solidFill>
                  <a:srgbClr val="002060"/>
                </a:solidFill>
              </a:rPr>
              <a:t> Способствовать </a:t>
            </a:r>
            <a:r>
              <a:rPr lang="ru-RU" sz="3200" dirty="0">
                <a:solidFill>
                  <a:srgbClr val="002060"/>
                </a:solidFill>
              </a:rPr>
              <a:t>сенсорному развитию и развитию мелкой моторики рук.</a:t>
            </a:r>
          </a:p>
          <a:p>
            <a:pPr marL="514350" indent="-514350">
              <a:buFont typeface="+mj-lt"/>
              <a:buAutoNum type="arabicPeriod"/>
            </a:pP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5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9502"/>
            <a:ext cx="10515600" cy="56974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</a:rPr>
              <a:t>Цель: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Обеспечить накопление представлений о различных видах транспорта у детей младшего дошкольного возраста;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Формировать элементарные знания о правилах поведения на дороге, световых сигналов светофора.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Задачи: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</a:t>
            </a:r>
            <a:r>
              <a:rPr lang="ru-RU" dirty="0">
                <a:solidFill>
                  <a:srgbClr val="002060"/>
                </a:solidFill>
              </a:rPr>
              <a:t>. Дать детям представление о разновидностях </a:t>
            </a:r>
            <a:r>
              <a:rPr lang="ru-RU" dirty="0" smtClean="0">
                <a:solidFill>
                  <a:srgbClr val="002060"/>
                </a:solidFill>
              </a:rPr>
              <a:t>транспорта</a:t>
            </a:r>
            <a:r>
              <a:rPr lang="ru-RU" dirty="0">
                <a:solidFill>
                  <a:srgbClr val="002060"/>
                </a:solidFill>
              </a:rPr>
              <a:t>;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2</a:t>
            </a:r>
            <a:r>
              <a:rPr lang="ru-RU" dirty="0">
                <a:solidFill>
                  <a:srgbClr val="002060"/>
                </a:solidFill>
              </a:rPr>
              <a:t>. Отметить характерные отличительные признаки </a:t>
            </a:r>
            <a:r>
              <a:rPr lang="ru-RU" dirty="0" smtClean="0">
                <a:solidFill>
                  <a:srgbClr val="002060"/>
                </a:solidFill>
              </a:rPr>
              <a:t>транспорта;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3</a:t>
            </a:r>
            <a:r>
              <a:rPr lang="ru-RU" dirty="0">
                <a:solidFill>
                  <a:srgbClr val="002060"/>
                </a:solidFill>
              </a:rPr>
              <a:t>. Формировать у детей элементарные представления о правилах поведения на проезжей </a:t>
            </a:r>
            <a:r>
              <a:rPr lang="ru-RU" dirty="0" smtClean="0">
                <a:solidFill>
                  <a:srgbClr val="002060"/>
                </a:solidFill>
              </a:rPr>
              <a:t>части</a:t>
            </a:r>
            <a:r>
              <a:rPr lang="ru-RU" dirty="0">
                <a:solidFill>
                  <a:srgbClr val="002060"/>
                </a:solidFill>
              </a:rPr>
              <a:t>;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4</a:t>
            </a:r>
            <a:r>
              <a:rPr lang="ru-RU" dirty="0">
                <a:solidFill>
                  <a:srgbClr val="002060"/>
                </a:solidFill>
              </a:rPr>
              <a:t>. Познакомить с сигналами светофора, пешеходным </a:t>
            </a:r>
            <a:r>
              <a:rPr lang="ru-RU" dirty="0" smtClean="0">
                <a:solidFill>
                  <a:srgbClr val="002060"/>
                </a:solidFill>
              </a:rPr>
              <a:t>переходом</a:t>
            </a:r>
            <a:r>
              <a:rPr lang="ru-RU" dirty="0">
                <a:solidFill>
                  <a:srgbClr val="002060"/>
                </a:solidFill>
              </a:rPr>
              <a:t>;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5</a:t>
            </a:r>
            <a:r>
              <a:rPr lang="ru-RU" dirty="0">
                <a:solidFill>
                  <a:srgbClr val="002060"/>
                </a:solidFill>
              </a:rPr>
              <a:t>. Развивать внимание, память, мышление, речь, активизировать словарь.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8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6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Международный день светофора отмечается 5 августа - «Новый пут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37811"/>
            <a:ext cx="8086493" cy="152019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Г. Чехов, ЦРРД</a:t>
            </a:r>
            <a:r>
              <a:rPr lang="en-US" dirty="0" smtClean="0"/>
              <a:t>/</a:t>
            </a:r>
            <a:r>
              <a:rPr lang="ru-RU" dirty="0" smtClean="0"/>
              <a:t>С №21</a:t>
            </a:r>
          </a:p>
          <a:p>
            <a:pPr marL="0" indent="0">
              <a:buNone/>
            </a:pPr>
            <a:r>
              <a:rPr lang="ru-RU" dirty="0" smtClean="0"/>
              <a:t>Воспитатель: Сикорская Татьяна Геннадьевна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64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966" y="176676"/>
            <a:ext cx="11498766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Знакомство </a:t>
            </a:r>
            <a:r>
              <a:rPr lang="ru-RU" sz="4800" b="1" dirty="0">
                <a:solidFill>
                  <a:srgbClr val="002060"/>
                </a:solidFill>
              </a:rPr>
              <a:t>со </a:t>
            </a:r>
            <a:r>
              <a:rPr lang="ru-RU" sz="4800" b="1" dirty="0" smtClean="0">
                <a:solidFill>
                  <a:srgbClr val="002060"/>
                </a:solidFill>
              </a:rPr>
              <a:t>светофором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5727" y="1502239"/>
            <a:ext cx="7527074" cy="50435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</a:t>
            </a:r>
            <a:r>
              <a:rPr lang="ru-RU" b="1" dirty="0">
                <a:solidFill>
                  <a:srgbClr val="002060"/>
                </a:solidFill>
              </a:rPr>
              <a:t>:</a:t>
            </a:r>
            <a:r>
              <a:rPr lang="ru-RU" dirty="0">
                <a:solidFill>
                  <a:srgbClr val="002060"/>
                </a:solidFill>
              </a:rPr>
              <a:t> </a:t>
            </a:r>
            <a:endParaRPr lang="ru-RU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Дать </a:t>
            </a:r>
            <a:r>
              <a:rPr lang="ru-RU" dirty="0">
                <a:solidFill>
                  <a:srgbClr val="002060"/>
                </a:solidFill>
              </a:rPr>
              <a:t>детям первичные знания о правилах поведения на дороге; </a:t>
            </a:r>
            <a:endParaRPr lang="ru-RU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ознакомить со знаками и сигналами светофора;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Вызвать </a:t>
            </a:r>
            <a:r>
              <a:rPr lang="ru-RU" dirty="0">
                <a:solidFill>
                  <a:srgbClr val="002060"/>
                </a:solidFill>
              </a:rPr>
              <a:t>интерес к обучению правилам дорожного </a:t>
            </a:r>
            <a:r>
              <a:rPr lang="ru-RU" dirty="0" smtClean="0">
                <a:solidFill>
                  <a:srgbClr val="002060"/>
                </a:solidFill>
              </a:rPr>
              <a:t>движения;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Продолжить </a:t>
            </a:r>
            <a:r>
              <a:rPr lang="ru-RU" dirty="0">
                <a:solidFill>
                  <a:srgbClr val="002060"/>
                </a:solidFill>
              </a:rPr>
              <a:t>знакомить детей с основными цветами (красный, зелёный, </a:t>
            </a:r>
            <a:r>
              <a:rPr lang="ru-RU" dirty="0" smtClean="0">
                <a:solidFill>
                  <a:srgbClr val="002060"/>
                </a:solidFill>
              </a:rPr>
              <a:t>желтый);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Развивать </a:t>
            </a:r>
            <a:r>
              <a:rPr lang="ru-RU" dirty="0">
                <a:solidFill>
                  <a:srgbClr val="002060"/>
                </a:solidFill>
              </a:rPr>
              <a:t>речь детей, обогащать </a:t>
            </a:r>
            <a:r>
              <a:rPr lang="ru-RU" dirty="0" smtClean="0">
                <a:solidFill>
                  <a:srgbClr val="002060"/>
                </a:solidFill>
              </a:rPr>
              <a:t>словарь.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Краткосрочный проект по ПДД Тема: «Наш друг - светофор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" y="1734168"/>
            <a:ext cx="3248949" cy="44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4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b="813"/>
          <a:stretch/>
        </p:blipFill>
        <p:spPr>
          <a:xfrm>
            <a:off x="825190" y="0"/>
            <a:ext cx="10181064" cy="68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81614" y="112945"/>
            <a:ext cx="10515600" cy="93861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Друг </a:t>
            </a:r>
            <a:r>
              <a:rPr lang="ru-RU" sz="4800" b="1" dirty="0">
                <a:solidFill>
                  <a:srgbClr val="002060"/>
                </a:solidFill>
              </a:rPr>
              <a:t>на </a:t>
            </a:r>
            <a:r>
              <a:rPr lang="ru-RU" sz="4800" b="1" dirty="0" smtClean="0">
                <a:solidFill>
                  <a:srgbClr val="002060"/>
                </a:solidFill>
              </a:rPr>
              <a:t>дороге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30" y="1165860"/>
            <a:ext cx="6332220" cy="56921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Научить </a:t>
            </a:r>
            <a:r>
              <a:rPr lang="ru-RU" dirty="0">
                <a:solidFill>
                  <a:srgbClr val="002060"/>
                </a:solidFill>
              </a:rPr>
              <a:t>детей различать цвета: красный, желтый, </a:t>
            </a:r>
            <a:r>
              <a:rPr lang="ru-RU" dirty="0" smtClean="0">
                <a:solidFill>
                  <a:srgbClr val="002060"/>
                </a:solidFill>
              </a:rPr>
              <a:t>зеленый;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Познакомить </a:t>
            </a:r>
            <a:r>
              <a:rPr lang="ru-RU" dirty="0">
                <a:solidFill>
                  <a:srgbClr val="002060"/>
                </a:solidFill>
              </a:rPr>
              <a:t>детей: со светофором правилами дорожного </a:t>
            </a:r>
            <a:r>
              <a:rPr lang="ru-RU" dirty="0" smtClean="0">
                <a:solidFill>
                  <a:srgbClr val="002060"/>
                </a:solidFill>
              </a:rPr>
              <a:t>движения;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Научить </a:t>
            </a:r>
            <a:r>
              <a:rPr lang="ru-RU" dirty="0">
                <a:solidFill>
                  <a:srgbClr val="002060"/>
                </a:solidFill>
              </a:rPr>
              <a:t>детей правильно переходить </a:t>
            </a:r>
            <a:r>
              <a:rPr lang="ru-RU" dirty="0" smtClean="0">
                <a:solidFill>
                  <a:srgbClr val="002060"/>
                </a:solidFill>
              </a:rPr>
              <a:t>дорогу. </a:t>
            </a:r>
            <a:r>
              <a:rPr lang="ru-RU" dirty="0">
                <a:solidFill>
                  <a:srgbClr val="002060"/>
                </a:solidFill>
              </a:rPr>
              <a:t>Воспитывать у детей чувство ответственности и </a:t>
            </a:r>
            <a:r>
              <a:rPr lang="ru-RU" dirty="0" smtClean="0">
                <a:solidFill>
                  <a:srgbClr val="002060"/>
                </a:solidFill>
              </a:rPr>
              <a:t>послушания</a:t>
            </a:r>
            <a:r>
              <a:rPr lang="ru-RU" dirty="0">
                <a:solidFill>
                  <a:srgbClr val="002060"/>
                </a:solidFill>
              </a:rPr>
              <a:t>;</a:t>
            </a:r>
            <a:endParaRPr lang="ru-RU" dirty="0" smtClean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Развивать внимание, зрительное восприятие и речь, быстроту реакции и смекалку. Развивать зрительную память, умение ориентироваться в </a:t>
            </a:r>
            <a:r>
              <a:rPr lang="ru-RU" dirty="0" smtClean="0">
                <a:solidFill>
                  <a:srgbClr val="002060"/>
                </a:solidFill>
              </a:rPr>
              <a:t>пространстве.</a:t>
            </a:r>
          </a:p>
        </p:txBody>
      </p:sp>
      <p:pic>
        <p:nvPicPr>
          <p:cNvPr id="4" name="Picture 4" descr="Наш друг -светофор! Классный ч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3870" r="4842" b="5828"/>
          <a:stretch/>
        </p:blipFill>
        <p:spPr bwMode="auto">
          <a:xfrm>
            <a:off x="6080760" y="3007447"/>
            <a:ext cx="4834890" cy="365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2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2195"/>
          <a:stretch/>
        </p:blipFill>
        <p:spPr>
          <a:xfrm>
            <a:off x="401444" y="0"/>
            <a:ext cx="11285034" cy="68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6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067" b="8838"/>
          <a:stretch/>
        </p:blipFill>
        <p:spPr>
          <a:xfrm>
            <a:off x="635618" y="0"/>
            <a:ext cx="10504449" cy="684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1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ИГРЫ НАПРАВЛЕННЫЕ НА ИЗУЧЕНИЕ И ЗАКРЕПЛЕНИЕ ПРАВИЛ ДОРОЖНОГО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2176" b="4167"/>
          <a:stretch/>
        </p:blipFill>
        <p:spPr bwMode="auto">
          <a:xfrm>
            <a:off x="1371600" y="0"/>
            <a:ext cx="9032488" cy="68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2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88</Words>
  <Application>Microsoft Office PowerPoint</Application>
  <PresentationFormat>Широкоэкранный</PresentationFormat>
  <Paragraphs>32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 </vt:lpstr>
      <vt:lpstr>Презентация PowerPoint</vt:lpstr>
      <vt:lpstr>Знакомство со светофором</vt:lpstr>
      <vt:lpstr>Презентация PowerPoint</vt:lpstr>
      <vt:lpstr>Друг на дороге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Сюжетно-ролевая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Анна</dc:creator>
  <cp:lastModifiedBy>Анна</cp:lastModifiedBy>
  <cp:revision>9</cp:revision>
  <dcterms:created xsi:type="dcterms:W3CDTF">2020-08-08T10:52:04Z</dcterms:created>
  <dcterms:modified xsi:type="dcterms:W3CDTF">2020-08-08T12:18:21Z</dcterms:modified>
</cp:coreProperties>
</file>