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C61-EB02-4187-8825-FBA2851CEAA7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704-74E7-4537-917A-08DC16F5A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53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C61-EB02-4187-8825-FBA2851CEAA7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704-74E7-4537-917A-08DC16F5A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79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C61-EB02-4187-8825-FBA2851CEAA7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704-74E7-4537-917A-08DC16F5A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05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C61-EB02-4187-8825-FBA2851CEAA7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704-74E7-4537-917A-08DC16F5A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49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C61-EB02-4187-8825-FBA2851CEAA7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704-74E7-4537-917A-08DC16F5A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44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C61-EB02-4187-8825-FBA2851CEAA7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704-74E7-4537-917A-08DC16F5A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7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C61-EB02-4187-8825-FBA2851CEAA7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704-74E7-4537-917A-08DC16F5A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86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C61-EB02-4187-8825-FBA2851CEAA7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704-74E7-4537-917A-08DC16F5A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10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C61-EB02-4187-8825-FBA2851CEAA7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704-74E7-4537-917A-08DC16F5A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92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C61-EB02-4187-8825-FBA2851CEAA7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704-74E7-4537-917A-08DC16F5A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58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CC61-EB02-4187-8825-FBA2851CEAA7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704-74E7-4537-917A-08DC16F5A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6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7CC61-EB02-4187-8825-FBA2851CEAA7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C704-74E7-4537-917A-08DC16F5A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35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15" y="476672"/>
            <a:ext cx="4014168" cy="47133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4417540"/>
            <a:ext cx="41044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 dirty="0" smtClean="0"/>
          </a:p>
          <a:p>
            <a:pPr algn="ctr"/>
            <a:r>
              <a:rPr lang="ru-RU" sz="5400" b="1" i="1" dirty="0" smtClean="0"/>
              <a:t>ПЁТР   </a:t>
            </a:r>
            <a:r>
              <a:rPr lang="en-US" sz="5400" b="1" i="1" dirty="0" smtClean="0"/>
              <a:t>I</a:t>
            </a:r>
            <a:endParaRPr lang="ru-RU" sz="5400" b="1" i="1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18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Словарная разминка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000" dirty="0" smtClean="0"/>
              <a:t>простое решение – </a:t>
            </a:r>
          </a:p>
          <a:p>
            <a:pPr marL="0" indent="0">
              <a:buNone/>
            </a:pPr>
            <a:r>
              <a:rPr lang="ru-RU" sz="4000" dirty="0" smtClean="0"/>
              <a:t> простой человек – </a:t>
            </a:r>
          </a:p>
          <a:p>
            <a:pPr marL="0" indent="0">
              <a:buNone/>
            </a:pPr>
            <a:r>
              <a:rPr lang="ru-RU" sz="4000" dirty="0" smtClean="0"/>
              <a:t> простое платье –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04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dirty="0" smtClean="0"/>
              <a:t>Русская сказка</a:t>
            </a:r>
            <a:br>
              <a:rPr lang="ru-RU" dirty="0" smtClean="0"/>
            </a:br>
            <a:r>
              <a:rPr lang="ru-RU" b="1" i="1" dirty="0" smtClean="0"/>
              <a:t>«Находчивый солдат»</a:t>
            </a:r>
            <a:endParaRPr lang="ru-RU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74754"/>
            <a:ext cx="3960440" cy="43190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34" y="1340768"/>
            <a:ext cx="8050131" cy="478539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18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18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Словарная разминка</vt:lpstr>
      <vt:lpstr>Русская сказка «Находчивый солдат»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Находчивый солдат</dc:title>
  <dc:creator>tori</dc:creator>
  <cp:lastModifiedBy>tori</cp:lastModifiedBy>
  <cp:revision>11</cp:revision>
  <dcterms:created xsi:type="dcterms:W3CDTF">2015-09-13T18:50:33Z</dcterms:created>
  <dcterms:modified xsi:type="dcterms:W3CDTF">2015-09-19T16:47:01Z</dcterms:modified>
</cp:coreProperties>
</file>