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7" r:id="rId8"/>
    <p:sldId id="264" r:id="rId9"/>
    <p:sldId id="265" r:id="rId10"/>
    <p:sldId id="266" r:id="rId11"/>
    <p:sldId id="260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FA4-D3D3-42CB-AFF3-92ADC4EAE819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468-76B7-4D94-8410-1025A38D4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FA4-D3D3-42CB-AFF3-92ADC4EAE819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468-76B7-4D94-8410-1025A38D4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FA4-D3D3-42CB-AFF3-92ADC4EAE819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468-76B7-4D94-8410-1025A38D4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FA4-D3D3-42CB-AFF3-92ADC4EAE819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468-76B7-4D94-8410-1025A38D4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FA4-D3D3-42CB-AFF3-92ADC4EAE819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468-76B7-4D94-8410-1025A38D4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FA4-D3D3-42CB-AFF3-92ADC4EAE819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468-76B7-4D94-8410-1025A38D4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FA4-D3D3-42CB-AFF3-92ADC4EAE819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468-76B7-4D94-8410-1025A38D4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FA4-D3D3-42CB-AFF3-92ADC4EAE819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468-76B7-4D94-8410-1025A38D4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FA4-D3D3-42CB-AFF3-92ADC4EAE819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468-76B7-4D94-8410-1025A38D4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FA4-D3D3-42CB-AFF3-92ADC4EAE819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468-76B7-4D94-8410-1025A38D4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FA4-D3D3-42CB-AFF3-92ADC4EAE819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468-76B7-4D94-8410-1025A38D4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CCFA4-D3D3-42CB-AFF3-92ADC4EAE819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468-76B7-4D94-8410-1025A38D4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4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Картинки по запросу kinderu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артинки по запросу kinderu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460553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de-DE" sz="9600" dirty="0" smtClean="0">
                <a:solidFill>
                  <a:srgbClr val="7030A0"/>
                </a:solidFill>
                <a:latin typeface="AR DARLING" pitchFamily="2" charset="0"/>
              </a:rPr>
              <a:t>Fantastisch!</a:t>
            </a:r>
            <a:endParaRPr lang="ru-RU" sz="9600" dirty="0">
              <a:solidFill>
                <a:srgbClr val="7030A0"/>
              </a:solidFill>
            </a:endParaRPr>
          </a:p>
        </p:txBody>
      </p:sp>
      <p:pic>
        <p:nvPicPr>
          <p:cNvPr id="4" name="Picture 2" descr="Картинки по запросу kinderuni fakultat mens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09800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9532" t="13672" r="17642" b="12109"/>
          <a:stretch>
            <a:fillRect/>
          </a:stretch>
        </p:blipFill>
        <p:spPr bwMode="auto">
          <a:xfrm>
            <a:off x="1071538" y="0"/>
            <a:ext cx="70384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t="6560"/>
          <a:stretch>
            <a:fillRect/>
          </a:stretch>
        </p:blipFill>
        <p:spPr bwMode="auto">
          <a:xfrm>
            <a:off x="-428660" y="0"/>
            <a:ext cx="988935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500098" y="0"/>
            <a:ext cx="3143272" cy="2214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0"/>
            <a:ext cx="4786346" cy="4429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Картинки по запросу kinderu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4460157" cy="38437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29190" y="785794"/>
            <a:ext cx="40005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600" b="1" dirty="0">
                <a:solidFill>
                  <a:srgbClr val="002060"/>
                </a:solidFill>
              </a:rPr>
              <a:t>Mit Deutsch weißt du mehr!</a:t>
            </a:r>
            <a:endParaRPr lang="ru-RU" sz="4600" b="1" dirty="0">
              <a:solidFill>
                <a:srgbClr val="002060"/>
              </a:solidFill>
            </a:endParaRPr>
          </a:p>
          <a:p>
            <a:endParaRPr lang="de-DE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С </a:t>
            </a:r>
            <a:r>
              <a:rPr lang="ru-RU" sz="2000" b="1" dirty="0">
                <a:solidFill>
                  <a:srgbClr val="002060"/>
                </a:solidFill>
              </a:rPr>
              <a:t>немецким ты знаешь больше!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2196" t="28320" r="67057" b="20898"/>
          <a:stretch>
            <a:fillRect/>
          </a:stretch>
        </p:blipFill>
        <p:spPr bwMode="auto">
          <a:xfrm>
            <a:off x="1142976" y="214290"/>
            <a:ext cx="6572296" cy="610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714744" y="5715016"/>
            <a:ext cx="407196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647" t="9765" r="65959" b="33594"/>
          <a:stretch>
            <a:fillRect/>
          </a:stretch>
        </p:blipFill>
        <p:spPr bwMode="auto">
          <a:xfrm>
            <a:off x="1214414" y="0"/>
            <a:ext cx="6786610" cy="667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kinderuni fakultat mens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09800" cy="2209801"/>
          </a:xfrm>
          <a:prstGeom prst="rect">
            <a:avLst/>
          </a:prstGeom>
          <a:noFill/>
        </p:spPr>
      </p:pic>
      <p:sp>
        <p:nvSpPr>
          <p:cNvPr id="15" name="Облако 14"/>
          <p:cNvSpPr/>
          <p:nvPr/>
        </p:nvSpPr>
        <p:spPr>
          <a:xfrm>
            <a:off x="0" y="928670"/>
            <a:ext cx="9144000" cy="592933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Cooper Black" pitchFamily="18" charset="0"/>
              </a:rPr>
              <a:t>Farben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857364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Cooper Black" pitchFamily="18" charset="0"/>
              </a:rPr>
              <a:t>gelb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214686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rgbClr val="00B050"/>
                </a:solidFill>
                <a:latin typeface="Cooper Black" pitchFamily="18" charset="0"/>
              </a:rPr>
              <a:t>grün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357694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rgbClr val="CC0000"/>
                </a:solidFill>
                <a:latin typeface="Cooper Black" pitchFamily="18" charset="0"/>
              </a:rPr>
              <a:t>dunkelrot</a:t>
            </a:r>
            <a:endParaRPr lang="ru-RU" sz="6000" dirty="0">
              <a:solidFill>
                <a:srgbClr val="CC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1500174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rgbClr val="FF3300"/>
                </a:solidFill>
                <a:latin typeface="Cooper Black" pitchFamily="18" charset="0"/>
              </a:rPr>
              <a:t>hellrot</a:t>
            </a:r>
            <a:endParaRPr lang="ru-RU" sz="6000" dirty="0">
              <a:solidFill>
                <a:srgbClr val="FF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48" y="3429000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rgbClr val="FF9900"/>
                </a:solidFill>
                <a:latin typeface="Cooper Black" pitchFamily="18" charset="0"/>
              </a:rPr>
              <a:t>orange</a:t>
            </a:r>
            <a:endParaRPr lang="ru-RU" sz="6000" dirty="0">
              <a:solidFill>
                <a:srgbClr val="FF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4357694"/>
            <a:ext cx="3143272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chemeClr val="bg1"/>
                </a:solidFill>
                <a:latin typeface="Cooper Black" pitchFamily="18" charset="0"/>
              </a:rPr>
              <a:t>weiß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5286388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rgbClr val="0070C0"/>
                </a:solidFill>
                <a:latin typeface="Cooper Black" pitchFamily="18" charset="0"/>
              </a:rPr>
              <a:t>blau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4" y="2357430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latin typeface="Cooper Black" pitchFamily="18" charset="0"/>
              </a:rPr>
              <a:t>schwarz</a:t>
            </a:r>
            <a:endParaRPr lang="ru-RU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71802" y="2786058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rgbClr val="7030A0"/>
                </a:solidFill>
                <a:latin typeface="Cooper Black" pitchFamily="18" charset="0"/>
              </a:rPr>
              <a:t>lila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/>
          <p:cNvSpPr/>
          <p:nvPr/>
        </p:nvSpPr>
        <p:spPr>
          <a:xfrm>
            <a:off x="1571604" y="2857496"/>
            <a:ext cx="6715172" cy="357190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rgbClr val="7030A0"/>
                </a:solidFill>
                <a:latin typeface="Cooper Black" pitchFamily="18" charset="0"/>
              </a:rPr>
              <a:t>Gummibärchen sind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3143248"/>
            <a:ext cx="6357982" cy="2357454"/>
          </a:xfrm>
        </p:spPr>
        <p:txBody>
          <a:bodyPr numCol="2">
            <a:noAutofit/>
          </a:bodyPr>
          <a:lstStyle/>
          <a:p>
            <a:r>
              <a:rPr lang="de-DE" sz="4000" dirty="0" smtClean="0">
                <a:solidFill>
                  <a:srgbClr val="FFFF00"/>
                </a:solidFill>
                <a:latin typeface="Cooper Black" pitchFamily="18" charset="0"/>
              </a:rPr>
              <a:t>gelb</a:t>
            </a:r>
          </a:p>
          <a:p>
            <a:r>
              <a:rPr lang="de-DE" sz="4000" dirty="0" smtClean="0">
                <a:solidFill>
                  <a:srgbClr val="FF3300"/>
                </a:solidFill>
                <a:latin typeface="Cooper Black" pitchFamily="18" charset="0"/>
              </a:rPr>
              <a:t>hellrot</a:t>
            </a:r>
          </a:p>
          <a:p>
            <a:r>
              <a:rPr lang="de-DE" sz="4000" dirty="0" smtClean="0">
                <a:solidFill>
                  <a:srgbClr val="FFC000"/>
                </a:solidFill>
                <a:latin typeface="Cooper Black" pitchFamily="18" charset="0"/>
              </a:rPr>
              <a:t>orange</a:t>
            </a:r>
          </a:p>
          <a:p>
            <a:r>
              <a:rPr lang="de-DE" sz="4000" dirty="0" smtClean="0">
                <a:solidFill>
                  <a:srgbClr val="CC0000"/>
                </a:solidFill>
                <a:latin typeface="Cooper Black" pitchFamily="18" charset="0"/>
              </a:rPr>
              <a:t>dunkelrot</a:t>
            </a:r>
          </a:p>
          <a:p>
            <a:r>
              <a:rPr lang="de-DE" sz="4000" dirty="0" smtClean="0">
                <a:solidFill>
                  <a:schemeClr val="bg1"/>
                </a:solidFill>
                <a:latin typeface="Cooper Black" pitchFamily="18" charset="0"/>
              </a:rPr>
              <a:t>weiß</a:t>
            </a:r>
          </a:p>
          <a:p>
            <a:r>
              <a:rPr lang="de-DE" sz="4000" dirty="0" smtClean="0">
                <a:solidFill>
                  <a:srgbClr val="00B050"/>
                </a:solidFill>
                <a:latin typeface="Cooper Black" pitchFamily="18" charset="0"/>
              </a:rPr>
              <a:t>grün 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9218" name="Picture 2" descr="Картинки по запросу kinderuni fakultat mens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09800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2" name="Picture 7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714620"/>
            <a:ext cx="2143125" cy="2143125"/>
          </a:xfrm>
          <a:prstGeom prst="rect">
            <a:avLst/>
          </a:prstGeom>
          <a:noFill/>
        </p:spPr>
      </p:pic>
      <p:pic>
        <p:nvPicPr>
          <p:cNvPr id="20540" name="Picture 60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285992"/>
            <a:ext cx="2786082" cy="2143125"/>
          </a:xfrm>
          <a:prstGeom prst="rect">
            <a:avLst/>
          </a:prstGeom>
          <a:noFill/>
        </p:spPr>
      </p:pic>
      <p:pic>
        <p:nvPicPr>
          <p:cNvPr id="20520" name="Picture 40" descr="Картинки по запросу zitr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2746662" cy="2357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kinderuni fakultat mens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09800" cy="2209801"/>
          </a:xfrm>
          <a:prstGeom prst="rect">
            <a:avLst/>
          </a:prstGeom>
          <a:noFill/>
        </p:spPr>
      </p:pic>
      <p:pic>
        <p:nvPicPr>
          <p:cNvPr id="20482" name="Picture 2" descr="Картинки по запросу anan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0"/>
            <a:ext cx="2146041" cy="2388532"/>
          </a:xfrm>
          <a:prstGeom prst="rect">
            <a:avLst/>
          </a:prstGeom>
          <a:noFill/>
        </p:spPr>
      </p:pic>
      <p:sp>
        <p:nvSpPr>
          <p:cNvPr id="20484" name="AutoShape 4" descr="Картинки по запросу ban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Картинки по запросу ban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Картинки по запросу ban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Картинки по запросу bana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0"/>
            <a:ext cx="2214546" cy="2214546"/>
          </a:xfrm>
          <a:prstGeom prst="rect">
            <a:avLst/>
          </a:prstGeom>
          <a:noFill/>
        </p:spPr>
      </p:pic>
      <p:pic>
        <p:nvPicPr>
          <p:cNvPr id="20492" name="Picture 12" descr="Картинки по запросу erdbeer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143380"/>
            <a:ext cx="2643174" cy="2303337"/>
          </a:xfrm>
          <a:prstGeom prst="rect">
            <a:avLst/>
          </a:prstGeom>
          <a:noFill/>
        </p:spPr>
      </p:pic>
      <p:sp>
        <p:nvSpPr>
          <p:cNvPr id="20494" name="AutoShape 14" descr="Картинки по запросу himbe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6" name="AutoShape 16" descr="Картинки по запросу himbe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8" name="AutoShape 18" descr="Картинки по запросу himbe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0" name="AutoShape 20" descr="Картинки по запросу himbe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2" name="AutoShape 22" descr="Картинки по запросу himbe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4" name="AutoShape 24" descr="Картинки по запросу himbe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6" name="AutoShape 26" descr="Картинки по запросу himbe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8" name="AutoShape 28" descr="Картинки по запросу himbe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0" name="AutoShape 30" descr="Картинки по запросу himbe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2" name="Picture 32" descr="Похожее изображение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4" y="0"/>
            <a:ext cx="2104848" cy="2357430"/>
          </a:xfrm>
          <a:prstGeom prst="rect">
            <a:avLst/>
          </a:prstGeom>
          <a:noFill/>
        </p:spPr>
      </p:pic>
      <p:sp>
        <p:nvSpPr>
          <p:cNvPr id="20514" name="AutoShape 34" descr="Картинки по запросу ora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6" name="AutoShape 36" descr="Картинки по запросу ora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8" name="Picture 38" descr="Похожее изображение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2298" y="2143116"/>
            <a:ext cx="2071702" cy="2071702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072330" y="857232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Banane</a:t>
            </a:r>
            <a:endParaRPr lang="ru-RU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6643702" y="5214950"/>
            <a:ext cx="2315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Erdbeere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7686" y="785794"/>
            <a:ext cx="2435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Himbeere</a:t>
            </a:r>
            <a:endParaRPr lang="ru-RU" sz="3600" dirty="0"/>
          </a:p>
        </p:txBody>
      </p:sp>
      <p:sp>
        <p:nvSpPr>
          <p:cNvPr id="20522" name="AutoShape 42" descr="Картинки по запросу bir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4" name="AutoShape 44" descr="Картинки по запросу bir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6" name="AutoShape 46" descr="Картинки по запросу bir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8" name="Picture 48" descr="Похожее изображение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928802"/>
            <a:ext cx="2905125" cy="1809751"/>
          </a:xfrm>
          <a:prstGeom prst="rect">
            <a:avLst/>
          </a:prstGeom>
          <a:noFill/>
        </p:spPr>
      </p:pic>
      <p:pic>
        <p:nvPicPr>
          <p:cNvPr id="20532" name="Picture 52" descr="Картинки по запросу weintraube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71802" y="4643446"/>
            <a:ext cx="2933700" cy="1990725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3286116" y="5429264"/>
            <a:ext cx="2926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Weintraube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57422" y="3286124"/>
            <a:ext cx="1993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Kirsche</a:t>
            </a:r>
            <a:endParaRPr lang="ru-RU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7072330" y="2857496"/>
            <a:ext cx="1867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Orange</a:t>
            </a:r>
            <a:endParaRPr lang="ru-RU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2285984" y="1214422"/>
            <a:ext cx="1927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Ananas</a:t>
            </a:r>
            <a:endParaRPr lang="ru-RU" sz="3600" dirty="0"/>
          </a:p>
        </p:txBody>
      </p:sp>
      <p:sp>
        <p:nvSpPr>
          <p:cNvPr id="39" name="TextBox 38"/>
          <p:cNvSpPr txBox="1"/>
          <p:nvPr/>
        </p:nvSpPr>
        <p:spPr>
          <a:xfrm>
            <a:off x="642910" y="2714620"/>
            <a:ext cx="1486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Birne</a:t>
            </a:r>
            <a:endParaRPr lang="ru-RU" sz="3600" dirty="0"/>
          </a:p>
        </p:txBody>
      </p:sp>
      <p:sp>
        <p:nvSpPr>
          <p:cNvPr id="40" name="TextBox 39"/>
          <p:cNvSpPr txBox="1"/>
          <p:nvPr/>
        </p:nvSpPr>
        <p:spPr>
          <a:xfrm>
            <a:off x="571472" y="5500702"/>
            <a:ext cx="1953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Zitrone</a:t>
            </a:r>
            <a:endParaRPr lang="ru-RU" sz="3600" dirty="0"/>
          </a:p>
        </p:txBody>
      </p:sp>
      <p:sp>
        <p:nvSpPr>
          <p:cNvPr id="20536" name="AutoShape 56" descr="Картинки по запросу apf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8" name="AutoShape 58" descr="Картинки по запросу apf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2" name="AutoShape 62" descr="Картинки по запросу kirs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4" name="AutoShape 6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6" name="AutoShape 6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8" name="AutoShape 6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0" name="AutoShape 7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4857752" y="3143248"/>
            <a:ext cx="1476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Apfel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30747" t="16601" r="28623" b="12109"/>
          <a:stretch>
            <a:fillRect/>
          </a:stretch>
        </p:blipFill>
        <p:spPr bwMode="auto">
          <a:xfrm>
            <a:off x="1214414" y="0"/>
            <a:ext cx="6858048" cy="676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/>
          <p:cNvSpPr/>
          <p:nvPr/>
        </p:nvSpPr>
        <p:spPr>
          <a:xfrm>
            <a:off x="2428860" y="1928802"/>
            <a:ext cx="4572032" cy="4714908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7030A0"/>
                </a:solidFill>
                <a:latin typeface="Cooper Black" pitchFamily="18" charset="0"/>
              </a:rPr>
              <a:t>Zutaten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2071678"/>
            <a:ext cx="3900486" cy="4054485"/>
          </a:xfrm>
        </p:spPr>
        <p:txBody>
          <a:bodyPr/>
          <a:lstStyle/>
          <a:p>
            <a:r>
              <a:rPr lang="de-DE" dirty="0" smtClean="0"/>
              <a:t>Zucker</a:t>
            </a:r>
          </a:p>
          <a:p>
            <a:r>
              <a:rPr lang="de-DE" dirty="0" smtClean="0"/>
              <a:t>Traubenzucker</a:t>
            </a:r>
          </a:p>
          <a:p>
            <a:r>
              <a:rPr lang="de-DE" dirty="0" err="1" smtClean="0"/>
              <a:t>Glukosesirup</a:t>
            </a:r>
            <a:endParaRPr lang="de-DE" dirty="0" smtClean="0"/>
          </a:p>
          <a:p>
            <a:r>
              <a:rPr lang="de-DE" dirty="0" smtClean="0"/>
              <a:t>Gelatine</a:t>
            </a:r>
          </a:p>
          <a:p>
            <a:r>
              <a:rPr lang="de-DE" dirty="0" smtClean="0"/>
              <a:t>Farbe</a:t>
            </a:r>
          </a:p>
          <a:p>
            <a:r>
              <a:rPr lang="de-DE" dirty="0" smtClean="0"/>
              <a:t>Geschmack</a:t>
            </a:r>
            <a:endParaRPr lang="ru-RU" dirty="0"/>
          </a:p>
        </p:txBody>
      </p:sp>
      <p:pic>
        <p:nvPicPr>
          <p:cNvPr id="4" name="Picture 2" descr="Картинки по запросу kinderuni fakultat mens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09800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0" name="Picture 60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429132"/>
            <a:ext cx="2786082" cy="2143125"/>
          </a:xfrm>
          <a:prstGeom prst="rect">
            <a:avLst/>
          </a:prstGeom>
          <a:noFill/>
        </p:spPr>
      </p:pic>
      <p:pic>
        <p:nvPicPr>
          <p:cNvPr id="20520" name="Picture 40" descr="Картинки по запросу zitr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00570"/>
            <a:ext cx="2746662" cy="2357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>
                <a:solidFill>
                  <a:srgbClr val="7030A0"/>
                </a:solidFill>
                <a:latin typeface="Cooper Black" pitchFamily="18" charset="0"/>
              </a:rPr>
              <a:t>Obst für Geschmack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Картинки по запросу kinderuni fakultat mens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09800" cy="2209801"/>
          </a:xfrm>
          <a:prstGeom prst="rect">
            <a:avLst/>
          </a:prstGeom>
          <a:noFill/>
        </p:spPr>
      </p:pic>
      <p:pic>
        <p:nvPicPr>
          <p:cNvPr id="20482" name="Picture 2" descr="Картинки по запросу anan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071678"/>
            <a:ext cx="2146041" cy="2388532"/>
          </a:xfrm>
          <a:prstGeom prst="rect">
            <a:avLst/>
          </a:prstGeom>
          <a:noFill/>
        </p:spPr>
      </p:pic>
      <p:sp>
        <p:nvSpPr>
          <p:cNvPr id="20484" name="AutoShape 4" descr="Картинки по запросу ban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Картинки по запросу ban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Картинки по запросу ban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Картинки по запросу erdbee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143380"/>
            <a:ext cx="2643174" cy="2303337"/>
          </a:xfrm>
          <a:prstGeom prst="rect">
            <a:avLst/>
          </a:prstGeom>
          <a:noFill/>
        </p:spPr>
      </p:pic>
      <p:sp>
        <p:nvSpPr>
          <p:cNvPr id="20494" name="AutoShape 14" descr="Картинки по запросу himbe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6" name="AutoShape 16" descr="Картинки по запросу himbe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8" name="AutoShape 18" descr="Картинки по запросу himbe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0" name="AutoShape 20" descr="Картинки по запросу himbe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2" name="AutoShape 22" descr="Картинки по запросу himbe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4" name="AutoShape 24" descr="Картинки по запросу himbe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6" name="AutoShape 26" descr="Картинки по запросу himbe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8" name="AutoShape 28" descr="Картинки по запросу himbe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0" name="AutoShape 30" descr="Картинки по запросу himbe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4" name="AutoShape 34" descr="Картинки по запросу ora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6" name="AutoShape 36" descr="Картинки по запросу ora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643702" y="5214950"/>
            <a:ext cx="2315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Erdbeere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522" name="AutoShape 42" descr="Картинки по запросу bir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4" name="AutoShape 44" descr="Картинки по запросу bir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6" name="AutoShape 46" descr="Картинки по запросу bir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785786" y="3286100"/>
            <a:ext cx="1927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Ananas</a:t>
            </a:r>
            <a:endParaRPr lang="ru-RU" sz="3600" dirty="0"/>
          </a:p>
        </p:txBody>
      </p:sp>
      <p:sp>
        <p:nvSpPr>
          <p:cNvPr id="40" name="TextBox 39"/>
          <p:cNvSpPr txBox="1"/>
          <p:nvPr/>
        </p:nvSpPr>
        <p:spPr>
          <a:xfrm>
            <a:off x="928630" y="5500702"/>
            <a:ext cx="1708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Zitron</a:t>
            </a:r>
            <a:endParaRPr lang="ru-RU" sz="3600" dirty="0"/>
          </a:p>
        </p:txBody>
      </p:sp>
      <p:sp>
        <p:nvSpPr>
          <p:cNvPr id="20536" name="AutoShape 56" descr="Картинки по запросу apf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8" name="AutoShape 58" descr="Картинки по запросу apf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2" name="AutoShape 62" descr="Картинки по запросу kirs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4" name="AutoShape 6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6" name="AutoShape 6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8" name="AutoShape 6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0" name="AutoShape 7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4000496" y="5286388"/>
            <a:ext cx="1476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Apfel</a:t>
            </a:r>
            <a:endParaRPr lang="ru-RU" sz="3600" dirty="0"/>
          </a:p>
        </p:txBody>
      </p:sp>
      <p:pic>
        <p:nvPicPr>
          <p:cNvPr id="48" name="Picture 32" descr="Похожее изображени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2071678"/>
            <a:ext cx="2104848" cy="2357430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3571868" y="2857472"/>
            <a:ext cx="2435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Himbeere</a:t>
            </a:r>
            <a:endParaRPr lang="ru-RU" sz="3600" dirty="0"/>
          </a:p>
        </p:txBody>
      </p:sp>
      <p:pic>
        <p:nvPicPr>
          <p:cNvPr id="50" name="Picture 38" descr="Похожее изображени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2357430"/>
            <a:ext cx="2071702" cy="2071702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715172" y="3071810"/>
            <a:ext cx="1867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Orange</a:t>
            </a:r>
            <a:endParaRPr lang="ru-RU" sz="3600" dirty="0"/>
          </a:p>
        </p:txBody>
      </p:sp>
      <p:pic>
        <p:nvPicPr>
          <p:cNvPr id="53" name="Picture 12" descr="Картинки по запросу erdbee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357694"/>
            <a:ext cx="2643174" cy="2303337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6429388" y="5429264"/>
            <a:ext cx="2315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Erdbeere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" name="Блок-схема: узел 54"/>
          <p:cNvSpPr/>
          <p:nvPr/>
        </p:nvSpPr>
        <p:spPr>
          <a:xfrm>
            <a:off x="428596" y="2285992"/>
            <a:ext cx="642942" cy="64294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узел 55"/>
          <p:cNvSpPr/>
          <p:nvPr/>
        </p:nvSpPr>
        <p:spPr>
          <a:xfrm>
            <a:off x="285720" y="4357694"/>
            <a:ext cx="642942" cy="64294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узел 56"/>
          <p:cNvSpPr/>
          <p:nvPr/>
        </p:nvSpPr>
        <p:spPr>
          <a:xfrm>
            <a:off x="3214678" y="2143116"/>
            <a:ext cx="642942" cy="642942"/>
          </a:xfrm>
          <a:prstGeom prst="flowChartConnector">
            <a:avLst/>
          </a:prstGeom>
          <a:solidFill>
            <a:srgbClr val="CC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лок-схема: узел 57"/>
          <p:cNvSpPr/>
          <p:nvPr/>
        </p:nvSpPr>
        <p:spPr>
          <a:xfrm>
            <a:off x="3214678" y="4357694"/>
            <a:ext cx="642942" cy="64294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узел 58"/>
          <p:cNvSpPr/>
          <p:nvPr/>
        </p:nvSpPr>
        <p:spPr>
          <a:xfrm>
            <a:off x="6215074" y="2143116"/>
            <a:ext cx="642942" cy="642942"/>
          </a:xfrm>
          <a:prstGeom prst="flowChartConnector">
            <a:avLst/>
          </a:prstGeom>
          <a:solidFill>
            <a:srgbClr val="FF99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Блок-схема: узел 59"/>
          <p:cNvSpPr/>
          <p:nvPr/>
        </p:nvSpPr>
        <p:spPr>
          <a:xfrm>
            <a:off x="6357950" y="4214818"/>
            <a:ext cx="642942" cy="642942"/>
          </a:xfrm>
          <a:prstGeom prst="flowChartConnector">
            <a:avLst/>
          </a:prstGeom>
          <a:solidFill>
            <a:srgbClr val="FF33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59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Farben</vt:lpstr>
      <vt:lpstr>Gummibärchen sind</vt:lpstr>
      <vt:lpstr>Слайд 6</vt:lpstr>
      <vt:lpstr>Слайд 7</vt:lpstr>
      <vt:lpstr>Zutaten</vt:lpstr>
      <vt:lpstr>Obst für Geschmack</vt:lpstr>
      <vt:lpstr>Fantastisch!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2019-11-18T12:18:28Z</dcterms:created>
  <dcterms:modified xsi:type="dcterms:W3CDTF">2019-11-19T06:15:28Z</dcterms:modified>
</cp:coreProperties>
</file>