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6" r:id="rId9"/>
    <p:sldId id="263" r:id="rId10"/>
    <p:sldId id="265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6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8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5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586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71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53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2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9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4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1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3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5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8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7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1643B-05C0-402A-8A3C-39CA78878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50" b="182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F9F75-D155-4BD6-B041-286ED8F31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5" y="3429000"/>
            <a:ext cx="4853515" cy="111999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Arbeit </a:t>
            </a:r>
            <a:r>
              <a:rPr lang="en-US" sz="4400" dirty="0" err="1">
                <a:solidFill>
                  <a:schemeClr val="tx1"/>
                </a:solidFill>
              </a:rPr>
              <a:t>mit</a:t>
            </a:r>
            <a:r>
              <a:rPr lang="en-US" sz="4400" dirty="0">
                <a:solidFill>
                  <a:schemeClr val="tx1"/>
                </a:solidFill>
              </a:rPr>
              <a:t> dem Text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“Karin </a:t>
            </a:r>
            <a:r>
              <a:rPr lang="en-US" sz="4400" dirty="0" err="1">
                <a:solidFill>
                  <a:schemeClr val="tx1"/>
                </a:solidFill>
              </a:rPr>
              <a:t>ist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weg</a:t>
            </a:r>
            <a:r>
              <a:rPr lang="en-US" sz="4400" dirty="0">
                <a:solidFill>
                  <a:schemeClr val="tx1"/>
                </a:solidFill>
              </a:rPr>
              <a:t>”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486CDD-9623-499C-938E-3ED7E0359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548996"/>
            <a:ext cx="6436104" cy="1119996"/>
          </a:xfrm>
        </p:spPr>
        <p:txBody>
          <a:bodyPr>
            <a:normAutofit/>
          </a:bodyPr>
          <a:lstStyle/>
          <a:p>
            <a:r>
              <a:rPr lang="de-DE" altLang="ru-RU" sz="1600" dirty="0"/>
              <a:t>Larina Tatiana </a:t>
            </a:r>
            <a:r>
              <a:rPr lang="de-DE" altLang="ru-RU" sz="1600" dirty="0" err="1"/>
              <a:t>Wadimowna</a:t>
            </a:r>
            <a:endParaRPr lang="de-DE" altLang="ru-RU" sz="1600" dirty="0"/>
          </a:p>
          <a:p>
            <a:r>
              <a:rPr lang="de-DE" altLang="ru-RU" sz="1600" dirty="0"/>
              <a:t>Deutschlehrerin der Schule </a:t>
            </a:r>
            <a:r>
              <a:rPr lang="ru-RU" altLang="ru-RU" sz="1600" dirty="0"/>
              <a:t>№</a:t>
            </a:r>
            <a:r>
              <a:rPr lang="de-DE" altLang="ru-RU" sz="1600" dirty="0"/>
              <a:t>1158, Moskau</a:t>
            </a:r>
            <a:endParaRPr lang="ru-RU" altLang="ru-RU" sz="1600" dirty="0"/>
          </a:p>
          <a:p>
            <a:pPr algn="l"/>
            <a:endParaRPr lang="ru-RU" sz="1800" dirty="0">
              <a:solidFill>
                <a:srgbClr val="A295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0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38DEF-EC40-4A26-88AA-DCE7F6FB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Spielt</a:t>
            </a:r>
            <a:r>
              <a:rPr lang="en-US" dirty="0"/>
              <a:t> </a:t>
            </a:r>
            <a:r>
              <a:rPr lang="en-US" dirty="0" err="1"/>
              <a:t>Dialoge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CA040-4E19-4A7F-B668-B1319390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1239"/>
            <a:ext cx="12192000" cy="18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91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38A6D-2C7B-484E-8607-90F3C9A0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Hausaufgabe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86FF8-9DAE-492D-A82A-83DBF93DB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algn="ctr">
              <a:buNone/>
            </a:pPr>
            <a:r>
              <a:rPr lang="en-US" dirty="0" err="1"/>
              <a:t>Bildet</a:t>
            </a:r>
            <a:r>
              <a:rPr lang="en-US" dirty="0"/>
              <a:t> die </a:t>
            </a:r>
            <a:r>
              <a:rPr lang="en-US" dirty="0" err="1"/>
              <a:t>Geschichte</a:t>
            </a:r>
            <a:r>
              <a:rPr lang="en-US" dirty="0"/>
              <a:t> (</a:t>
            </a:r>
            <a:r>
              <a:rPr lang="en-US" dirty="0" err="1"/>
              <a:t>Lehrbuch</a:t>
            </a:r>
            <a:r>
              <a:rPr lang="en-US" dirty="0"/>
              <a:t> </a:t>
            </a:r>
            <a:r>
              <a:rPr lang="en-US" dirty="0" err="1"/>
              <a:t>Seite</a:t>
            </a:r>
            <a:r>
              <a:rPr lang="en-US" dirty="0"/>
              <a:t> 62-63) ab </a:t>
            </a:r>
            <a:r>
              <a:rPr lang="en-US" dirty="0" err="1"/>
              <a:t>Zeile</a:t>
            </a:r>
            <a:r>
              <a:rPr lang="en-US" dirty="0"/>
              <a:t> 50 neu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66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D5CB7-2D78-4B62-A68C-629221C81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498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8FC268-F488-4A13-97A7-DDAE9C82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43" y="600075"/>
            <a:ext cx="5451557" cy="3099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3307C-87CC-482E-8559-0D9EF400EEA8}"/>
              </a:ext>
            </a:extLst>
          </p:cNvPr>
          <p:cNvSpPr txBox="1"/>
          <p:nvPr/>
        </p:nvSpPr>
        <p:spPr>
          <a:xfrm>
            <a:off x="8410575" y="4333875"/>
            <a:ext cx="232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Bild 1 –</a:t>
            </a:r>
            <a:r>
              <a:rPr lang="ru-RU" dirty="0"/>
              <a:t> </a:t>
            </a:r>
            <a:r>
              <a:rPr lang="en-US" dirty="0" err="1"/>
              <a:t>Zeilen</a:t>
            </a:r>
            <a:r>
              <a:rPr lang="en-US" dirty="0"/>
              <a:t> 16-17, </a:t>
            </a:r>
          </a:p>
          <a:p>
            <a:r>
              <a:rPr lang="en-US" dirty="0"/>
              <a:t>Bild 2 – </a:t>
            </a:r>
            <a:r>
              <a:rPr lang="en-US" dirty="0" err="1"/>
              <a:t>Zeilen</a:t>
            </a:r>
            <a:r>
              <a:rPr lang="en-US" dirty="0"/>
              <a:t> 26-28,</a:t>
            </a:r>
          </a:p>
          <a:p>
            <a:r>
              <a:rPr lang="en-US" dirty="0"/>
              <a:t>Bild 3 – </a:t>
            </a:r>
            <a:r>
              <a:rPr lang="en-US" dirty="0" err="1"/>
              <a:t>Zeilen</a:t>
            </a:r>
            <a:r>
              <a:rPr lang="en-US" dirty="0"/>
              <a:t> 41-43,</a:t>
            </a:r>
          </a:p>
          <a:p>
            <a:r>
              <a:rPr lang="en-US" dirty="0"/>
              <a:t>Bild 4 – </a:t>
            </a:r>
            <a:r>
              <a:rPr lang="en-US" dirty="0" err="1"/>
              <a:t>Zeilen</a:t>
            </a:r>
            <a:r>
              <a:rPr lang="en-US" dirty="0"/>
              <a:t> 48-50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71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8DF86-2E88-4C88-9385-C38FB9F9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6675"/>
            <a:ext cx="10353762" cy="866775"/>
          </a:xfrm>
        </p:spPr>
        <p:txBody>
          <a:bodyPr/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Text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D3EFCE-AAA9-4045-95C5-AC294596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33450"/>
            <a:ext cx="10353762" cy="57245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Wie </a:t>
            </a:r>
            <a:r>
              <a:rPr lang="en-US" dirty="0" err="1"/>
              <a:t>heisst</a:t>
            </a:r>
            <a:r>
              <a:rPr lang="en-US" dirty="0"/>
              <a:t> der Autor des </a:t>
            </a:r>
            <a:r>
              <a:rPr lang="en-US" dirty="0" err="1"/>
              <a:t>Textes</a:t>
            </a:r>
            <a:r>
              <a:rPr lang="en-US" dirty="0"/>
              <a:t> (Florian)? Wie alt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? </a:t>
            </a:r>
          </a:p>
          <a:p>
            <a:r>
              <a:rPr lang="en-US" dirty="0"/>
              <a:t>Wo </a:t>
            </a:r>
            <a:r>
              <a:rPr lang="en-US" dirty="0" err="1"/>
              <a:t>wohnt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?</a:t>
            </a:r>
          </a:p>
          <a:p>
            <a:r>
              <a:rPr lang="en-US" dirty="0"/>
              <a:t>Wie gross </a:t>
            </a:r>
            <a:r>
              <a:rPr lang="en-US" dirty="0" err="1"/>
              <a:t>ist</a:t>
            </a:r>
            <a:r>
              <a:rPr lang="en-US" dirty="0"/>
              <a:t> seine </a:t>
            </a:r>
            <a:r>
              <a:rPr lang="en-US" dirty="0" err="1"/>
              <a:t>Familie</a:t>
            </a:r>
            <a:r>
              <a:rPr lang="en-US" dirty="0"/>
              <a:t>? </a:t>
            </a:r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geh</a:t>
            </a:r>
            <a:r>
              <a:rPr lang="de-DE" dirty="0" err="1"/>
              <a:t>ört</a:t>
            </a:r>
            <a:r>
              <a:rPr lang="de-DE" dirty="0"/>
              <a:t> zu seiner Familie</a:t>
            </a:r>
            <a:r>
              <a:rPr lang="en-US" dirty="0"/>
              <a:t>?</a:t>
            </a:r>
          </a:p>
          <a:p>
            <a:r>
              <a:rPr lang="en-US" dirty="0"/>
              <a:t>Wo </a:t>
            </a:r>
            <a:r>
              <a:rPr lang="en-US" dirty="0" err="1"/>
              <a:t>arbeitet</a:t>
            </a:r>
            <a:r>
              <a:rPr lang="en-US" dirty="0"/>
              <a:t> seine Mutter?</a:t>
            </a:r>
          </a:p>
          <a:p>
            <a:r>
              <a:rPr lang="en-US" dirty="0" err="1"/>
              <a:t>Warum</a:t>
            </a:r>
            <a:r>
              <a:rPr lang="en-US" dirty="0"/>
              <a:t> muss Florian </a:t>
            </a:r>
            <a:r>
              <a:rPr lang="en-US" dirty="0" err="1"/>
              <a:t>nach</a:t>
            </a:r>
            <a:r>
              <a:rPr lang="en-US" dirty="0"/>
              <a:t> der Schule in den Kindergarten </a:t>
            </a:r>
            <a:r>
              <a:rPr lang="en-US" dirty="0" err="1"/>
              <a:t>gehen</a:t>
            </a:r>
            <a:r>
              <a:rPr lang="en-US" dirty="0"/>
              <a:t>?</a:t>
            </a:r>
          </a:p>
          <a:p>
            <a:r>
              <a:rPr lang="en-US" dirty="0"/>
              <a:t>Was </a:t>
            </a:r>
            <a:r>
              <a:rPr lang="en-US" dirty="0" err="1"/>
              <a:t>bedeutet</a:t>
            </a:r>
            <a:r>
              <a:rPr lang="en-US" dirty="0"/>
              <a:t> das: Karin war am 23.Mai </a:t>
            </a:r>
            <a:r>
              <a:rPr lang="en-US" dirty="0" err="1"/>
              <a:t>besonders</a:t>
            </a:r>
            <a:r>
              <a:rPr lang="en-US" dirty="0"/>
              <a:t> </a:t>
            </a:r>
            <a:r>
              <a:rPr lang="en-US" dirty="0" err="1"/>
              <a:t>langsam</a:t>
            </a:r>
            <a:r>
              <a:rPr lang="en-US" dirty="0"/>
              <a:t>?</a:t>
            </a:r>
          </a:p>
          <a:p>
            <a:r>
              <a:rPr lang="en-US" dirty="0" err="1"/>
              <a:t>Warum</a:t>
            </a:r>
            <a:r>
              <a:rPr lang="en-US" dirty="0"/>
              <a:t> war Florian </a:t>
            </a:r>
            <a:r>
              <a:rPr lang="de-DE" dirty="0"/>
              <a:t>böse, als er mit seiner Schwester nach Hause ging</a:t>
            </a:r>
            <a:r>
              <a:rPr lang="en-US" dirty="0"/>
              <a:t>?</a:t>
            </a:r>
          </a:p>
          <a:p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Lobo?</a:t>
            </a:r>
          </a:p>
          <a:p>
            <a:r>
              <a:rPr lang="en-US" dirty="0"/>
              <a:t>Was </a:t>
            </a:r>
            <a:r>
              <a:rPr lang="en-US" dirty="0" err="1"/>
              <a:t>merkte</a:t>
            </a:r>
            <a:r>
              <a:rPr lang="en-US" dirty="0"/>
              <a:t> Florian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Stunden</a:t>
            </a:r>
            <a:r>
              <a:rPr lang="en-US" dirty="0"/>
              <a:t> s</a:t>
            </a:r>
            <a:r>
              <a:rPr lang="de-DE" dirty="0" err="1"/>
              <a:t>päter</a:t>
            </a:r>
            <a:r>
              <a:rPr lang="de-DE" dirty="0"/>
              <a:t> zu Hause</a:t>
            </a:r>
            <a:r>
              <a:rPr lang="en-US" dirty="0"/>
              <a:t>?</a:t>
            </a:r>
          </a:p>
          <a:p>
            <a:r>
              <a:rPr lang="en-US" dirty="0"/>
              <a:t>Wo </a:t>
            </a:r>
            <a:r>
              <a:rPr lang="en-US" dirty="0" err="1"/>
              <a:t>suchte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seine </a:t>
            </a:r>
            <a:r>
              <a:rPr lang="en-US" dirty="0" err="1"/>
              <a:t>Schwester</a:t>
            </a:r>
            <a:r>
              <a:rPr lang="en-US" dirty="0"/>
              <a:t>?</a:t>
            </a:r>
          </a:p>
          <a:p>
            <a:r>
              <a:rPr lang="en-US" dirty="0"/>
              <a:t>Wen </a:t>
            </a:r>
            <a:r>
              <a:rPr lang="en-US" dirty="0" err="1"/>
              <a:t>fragte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de-DE" dirty="0"/>
              <a:t>über seine Schwester</a:t>
            </a:r>
            <a:r>
              <a:rPr lang="en-US" dirty="0"/>
              <a:t>?</a:t>
            </a:r>
          </a:p>
          <a:p>
            <a:r>
              <a:rPr lang="en-US" dirty="0" err="1"/>
              <a:t>Wer</a:t>
            </a:r>
            <a:r>
              <a:rPr lang="en-US" dirty="0"/>
              <a:t> und wo hat Karin </a:t>
            </a:r>
            <a:r>
              <a:rPr lang="en-US" dirty="0" err="1"/>
              <a:t>gefunden</a:t>
            </a:r>
            <a:r>
              <a:rPr lang="en-US" dirty="0"/>
              <a:t>?</a:t>
            </a:r>
          </a:p>
          <a:p>
            <a:r>
              <a:rPr lang="en-US" dirty="0"/>
              <a:t>Wie hat Lobo Karin </a:t>
            </a:r>
            <a:r>
              <a:rPr lang="en-US" dirty="0" err="1"/>
              <a:t>gefunden</a:t>
            </a:r>
            <a:r>
              <a:rPr lang="en-US" dirty="0"/>
              <a:t>?</a:t>
            </a:r>
          </a:p>
          <a:p>
            <a:r>
              <a:rPr lang="en-US" dirty="0" err="1"/>
              <a:t>Warum</a:t>
            </a:r>
            <a:r>
              <a:rPr lang="en-US" dirty="0"/>
              <a:t> hat </a:t>
            </a:r>
            <a:r>
              <a:rPr lang="en-US" dirty="0" err="1"/>
              <a:t>sich</a:t>
            </a:r>
            <a:r>
              <a:rPr lang="en-US" dirty="0"/>
              <a:t> Karin </a:t>
            </a:r>
            <a:r>
              <a:rPr lang="en-US" dirty="0" err="1"/>
              <a:t>im</a:t>
            </a:r>
            <a:r>
              <a:rPr lang="en-US" dirty="0"/>
              <a:t> Keller </a:t>
            </a:r>
            <a:r>
              <a:rPr lang="en-US" dirty="0" err="1"/>
              <a:t>versteckt</a:t>
            </a:r>
            <a:r>
              <a:rPr lang="en-US" dirty="0"/>
              <a:t>?</a:t>
            </a:r>
          </a:p>
          <a:p>
            <a:r>
              <a:rPr lang="en-US" dirty="0"/>
              <a:t>Hat die Mutter </a:t>
            </a:r>
            <a:r>
              <a:rPr lang="en-US" dirty="0" err="1"/>
              <a:t>bemerkt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etwas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Karin </a:t>
            </a:r>
            <a:r>
              <a:rPr lang="en-US" dirty="0" err="1"/>
              <a:t>passierte</a:t>
            </a:r>
            <a:r>
              <a:rPr lang="en-US" dirty="0"/>
              <a:t>,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Arbeit war?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126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CA3EFF-06D4-4385-B1AE-C9F10EEC3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3" y="0"/>
            <a:ext cx="11905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5BC877-2728-4183-818A-9443753E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72" y="0"/>
            <a:ext cx="796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80DAE-1ABA-43AF-8A36-B1EFD46E3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01" y="0"/>
            <a:ext cx="7497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5F73B3-B288-496D-9789-3E57115B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945"/>
            <a:ext cx="12192000" cy="63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EE49C7-5D66-4106-A1D8-9B9BADEE8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16" y="0"/>
            <a:ext cx="7973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4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9D349C-0864-41CD-8056-9A959D99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403" y="0"/>
            <a:ext cx="79711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7F2F4-25B5-417B-BCB5-212F04C66624}"/>
              </a:ext>
            </a:extLst>
          </p:cNvPr>
          <p:cNvSpPr txBox="1"/>
          <p:nvPr/>
        </p:nvSpPr>
        <p:spPr>
          <a:xfrm>
            <a:off x="1171575" y="638175"/>
            <a:ext cx="41870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11</a:t>
            </a:r>
          </a:p>
          <a:p>
            <a:endParaRPr lang="en-US" dirty="0"/>
          </a:p>
          <a:p>
            <a:r>
              <a:rPr lang="en-US" dirty="0"/>
              <a:t>14</a:t>
            </a:r>
          </a:p>
          <a:p>
            <a:r>
              <a:rPr lang="en-US" dirty="0"/>
              <a:t>13</a:t>
            </a:r>
          </a:p>
          <a:p>
            <a:r>
              <a:rPr lang="en-US" dirty="0"/>
              <a:t>7</a:t>
            </a:r>
          </a:p>
          <a:p>
            <a:endParaRPr lang="en-US" dirty="0"/>
          </a:p>
          <a:p>
            <a:r>
              <a:rPr lang="en-US" dirty="0"/>
              <a:t>2</a:t>
            </a:r>
          </a:p>
          <a:p>
            <a:endParaRPr lang="en-US" dirty="0"/>
          </a:p>
          <a:p>
            <a:r>
              <a:rPr lang="en-US" dirty="0"/>
              <a:t>4</a:t>
            </a:r>
          </a:p>
          <a:p>
            <a:endParaRPr lang="en-US" dirty="0"/>
          </a:p>
          <a:p>
            <a:r>
              <a:rPr lang="en-US" dirty="0"/>
              <a:t>12</a:t>
            </a:r>
          </a:p>
          <a:p>
            <a:endParaRPr lang="en-US" dirty="0"/>
          </a:p>
          <a:p>
            <a:r>
              <a:rPr lang="en-US" dirty="0"/>
              <a:t>9</a:t>
            </a:r>
          </a:p>
          <a:p>
            <a:r>
              <a:rPr lang="en-US" dirty="0"/>
              <a:t>3</a:t>
            </a:r>
          </a:p>
          <a:p>
            <a:endParaRPr lang="en-US" dirty="0"/>
          </a:p>
          <a:p>
            <a:r>
              <a:rPr lang="en-US" dirty="0"/>
              <a:t>10</a:t>
            </a:r>
          </a:p>
          <a:p>
            <a:r>
              <a:rPr lang="en-US" dirty="0"/>
              <a:t>5</a:t>
            </a:r>
          </a:p>
          <a:p>
            <a:endParaRPr lang="en-US" dirty="0"/>
          </a:p>
          <a:p>
            <a:r>
              <a:rPr lang="en-US" dirty="0"/>
              <a:t>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85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LightSeedLeftStep">
      <a:dk1>
        <a:srgbClr val="000000"/>
      </a:dk1>
      <a:lt1>
        <a:srgbClr val="FFFFFF"/>
      </a:lt1>
      <a:dk2>
        <a:srgbClr val="233E31"/>
      </a:dk2>
      <a:lt2>
        <a:srgbClr val="E6E8E2"/>
      </a:lt2>
      <a:accent1>
        <a:srgbClr val="A295C7"/>
      </a:accent1>
      <a:accent2>
        <a:srgbClr val="7E88BB"/>
      </a:accent2>
      <a:accent3>
        <a:srgbClr val="87A8BF"/>
      </a:accent3>
      <a:accent4>
        <a:srgbClr val="76AFAF"/>
      </a:accent4>
      <a:accent5>
        <a:srgbClr val="82AD9B"/>
      </a:accent5>
      <a:accent6>
        <a:srgbClr val="77B080"/>
      </a:accent6>
      <a:hlink>
        <a:srgbClr val="7B8852"/>
      </a:hlink>
      <a:folHlink>
        <a:srgbClr val="84848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215</Words>
  <Application>Microsoft Office PowerPoint</Application>
  <PresentationFormat>Широкоэкранный</PresentationFormat>
  <Paragraphs>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Calisto MT</vt:lpstr>
      <vt:lpstr>Wingdings 2</vt:lpstr>
      <vt:lpstr>SlateVTI</vt:lpstr>
      <vt:lpstr>Arbeit mit dem Text  “Karin ist weg”</vt:lpstr>
      <vt:lpstr>Презентация PowerPoint</vt:lpstr>
      <vt:lpstr>Fragen zum Text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Spielt Dialoge</vt:lpstr>
      <vt:lpstr>Hausaufgabe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Abschlusstest</dc:title>
  <dc:creator>tatyana</dc:creator>
  <cp:lastModifiedBy>tatyana</cp:lastModifiedBy>
  <cp:revision>16</cp:revision>
  <dcterms:created xsi:type="dcterms:W3CDTF">2020-04-20T07:38:09Z</dcterms:created>
  <dcterms:modified xsi:type="dcterms:W3CDTF">2020-07-30T06:58:13Z</dcterms:modified>
</cp:coreProperties>
</file>