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780928"/>
            <a:ext cx="8712968" cy="1828800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Тест по теме </a:t>
            </a:r>
            <a:br>
              <a:rPr lang="ru-RU" sz="6600" b="1" dirty="0" smtClean="0"/>
            </a:br>
            <a:r>
              <a:rPr lang="ru-RU" sz="6600" b="1" dirty="0" smtClean="0"/>
              <a:t>«  Имя числительное»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84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28600"/>
            <a:ext cx="781236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Найдите составное числительное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8634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1)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Двухэтажный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214290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/>
              <a:t>9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30275" y="2636912"/>
            <a:ext cx="8153400" cy="893305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2) Двадцатилетие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45407" y="3717032"/>
            <a:ext cx="8213882" cy="676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3) Тысяча пятьсот пять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27593" y="4962872"/>
            <a:ext cx="8315033" cy="676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4) Девятьсот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44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28600"/>
            <a:ext cx="781236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 каком ряду нет ошибки в употреблении числительного?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8634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1)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Пятистами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шестидесятью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четырьмя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214290"/>
            <a:ext cx="10453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10</a:t>
            </a:r>
            <a:endParaRPr lang="ru-RU" sz="4000" b="1" i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30275" y="2636912"/>
            <a:ext cx="8153400" cy="893305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2) Пятьюстами шестьюдесятью четырьмя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45407" y="3717032"/>
            <a:ext cx="8213882" cy="676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3) Пятьюстами шестидесяти четырьмя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27593" y="4962872"/>
            <a:ext cx="8315033" cy="676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4) 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Пятистами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i="1" smtClean="0">
                <a:solidFill>
                  <a:schemeClr val="accent1">
                    <a:lumMod val="75000"/>
                  </a:schemeClr>
                </a:solidFill>
              </a:rPr>
              <a:t>шестидесяти четырьмя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19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28600"/>
            <a:ext cx="781236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Какое слово не является числительным?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76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1) шестисотый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214290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1</a:t>
            </a:r>
            <a:endParaRPr lang="ru-RU" sz="4000" b="1" i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39552" y="2463687"/>
            <a:ext cx="8153400" cy="67667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dirty="0" smtClean="0"/>
              <a:t> </a:t>
            </a: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) с обеими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00034" y="3573016"/>
            <a:ext cx="8153400" cy="67667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dirty="0" smtClean="0"/>
              <a:t> </a:t>
            </a: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) шестикратный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761667" y="4797152"/>
            <a:ext cx="8153400" cy="67667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dirty="0" smtClean="0"/>
              <a:t> </a:t>
            </a: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) шестой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89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28600"/>
            <a:ext cx="781236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В </a:t>
            </a:r>
            <a:r>
              <a:rPr lang="ru-RU" b="1" dirty="0" smtClean="0"/>
              <a:t>каком слове пишется два Ь знака?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76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1) </a:t>
            </a:r>
            <a:r>
              <a:rPr lang="ru-RU" sz="4000" b="1" i="1" dirty="0" err="1" smtClean="0">
                <a:solidFill>
                  <a:schemeClr val="accent1">
                    <a:lumMod val="75000"/>
                  </a:schemeClr>
                </a:solidFill>
              </a:rPr>
              <a:t>пят_надцат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_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214290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/>
              <a:t>2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39552" y="2463687"/>
            <a:ext cx="8153400" cy="67667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dirty="0" smtClean="0"/>
              <a:t> </a:t>
            </a: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ru-RU" sz="4000" b="1" i="1" dirty="0" err="1" smtClean="0">
                <a:solidFill>
                  <a:schemeClr val="accent1">
                    <a:lumMod val="75000"/>
                  </a:schemeClr>
                </a:solidFill>
              </a:rPr>
              <a:t>двадцат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_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00034" y="3573016"/>
            <a:ext cx="8153400" cy="67667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dirty="0" smtClean="0"/>
              <a:t> </a:t>
            </a: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ru-RU" sz="4000" b="1" i="1" dirty="0" err="1" smtClean="0">
                <a:solidFill>
                  <a:schemeClr val="accent1">
                    <a:lumMod val="75000"/>
                  </a:schemeClr>
                </a:solidFill>
              </a:rPr>
              <a:t>пят_юдесят_ю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761667" y="4797152"/>
            <a:ext cx="8153400" cy="67667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dirty="0" smtClean="0"/>
              <a:t> </a:t>
            </a: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) шест_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28600"/>
            <a:ext cx="781236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Какое утверждение является неверным?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1036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1) Числительные делятся на количественные и порядковые 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214290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/>
              <a:t>3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5536" y="2792782"/>
            <a:ext cx="8352928" cy="111857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4600" b="1" i="1" dirty="0" smtClean="0">
                <a:solidFill>
                  <a:schemeClr val="accent1">
                    <a:lumMod val="75000"/>
                  </a:schemeClr>
                </a:solidFill>
              </a:rPr>
              <a:t>) Числительные изменяются по падежам</a:t>
            </a:r>
            <a:endParaRPr lang="ru-RU" sz="4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95536" y="3911352"/>
            <a:ext cx="7972146" cy="110182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dirty="0" smtClean="0"/>
              <a:t> </a:t>
            </a: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</a:rPr>
              <a:t>Ч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ислительные могут быть различными членами предложения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95536" y="5135488"/>
            <a:ext cx="8153400" cy="1101824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dirty="0" smtClean="0"/>
              <a:t> </a:t>
            </a: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) Числовое значение может иметь только одна часть речи-числительное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1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28600"/>
            <a:ext cx="781236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b="1" dirty="0" smtClean="0"/>
              <a:t>В каком предложении подлежащее выражено сочетанием существительного с числительным?</a:t>
            </a:r>
            <a:endParaRPr lang="ru-RU" sz="31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1036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1) Тридцать лет простоял деревянный Московский Кремль.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214290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4</a:t>
            </a:r>
            <a:endParaRPr lang="ru-RU" sz="4000" b="1" i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5536" y="2792782"/>
            <a:ext cx="8352928" cy="111857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4600" b="1" i="1" dirty="0" smtClean="0">
                <a:solidFill>
                  <a:schemeClr val="accent1">
                    <a:lumMod val="75000"/>
                  </a:schemeClr>
                </a:solidFill>
              </a:rPr>
              <a:t>) Высота колокольни Ивана Великого-восемьдесят один метр.</a:t>
            </a:r>
            <a:endParaRPr lang="ru-RU" sz="4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95536" y="3911352"/>
            <a:ext cx="7972146" cy="110182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3) Пятьдесят башен украшали стены крепости.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95536" y="5135488"/>
            <a:ext cx="8153400" cy="110182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4) Первые города на Руси появлялись на берегах рек и озёр.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86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28600"/>
            <a:ext cx="781236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Найдите составное числительное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76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1) пятнадцатого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214290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/>
              <a:t>5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49829" y="2518003"/>
            <a:ext cx="8153400" cy="67667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2) двухмиллионный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22008" y="3501008"/>
            <a:ext cx="8153400" cy="67667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3) пятисотый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41191" y="4581128"/>
            <a:ext cx="8315033" cy="67667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4) двести сорок пять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7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28600"/>
            <a:ext cx="781236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В каком ряду нет ошибки в употреблении числительного?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8634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1) </a:t>
            </a:r>
            <a:r>
              <a:rPr lang="ru-RU" sz="3600" b="1" i="1" dirty="0" err="1" smtClean="0">
                <a:solidFill>
                  <a:schemeClr val="accent1">
                    <a:lumMod val="75000"/>
                  </a:schemeClr>
                </a:solidFill>
              </a:rPr>
              <a:t>семистами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 пятьюдесятью девятью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214290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/>
              <a:t>6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69793" y="2910338"/>
            <a:ext cx="8153400" cy="893305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2) пятьюстами шестидесяти четырьмя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69793" y="4249688"/>
            <a:ext cx="8213882" cy="676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3) двумястами семьюдесятью пятью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00647" y="5161947"/>
            <a:ext cx="8315033" cy="6766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4) тремястами семидесяти тремя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65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28600"/>
            <a:ext cx="781236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Какое утверждение является неверным?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8634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1) Составное числительное состоит из двух и более слов.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214290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/>
              <a:t>7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30275" y="2636912"/>
            <a:ext cx="8153400" cy="893305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2) Количественные числительные могут обозначать целые числа, дробные и несколько предметов  как единое целое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69793" y="4249688"/>
            <a:ext cx="8213882" cy="676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3) Полтора, полтораста-количественные числительные.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30275" y="5301208"/>
            <a:ext cx="8315033" cy="676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4) В составных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количественных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числительных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склоняется последнее слово.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8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28600"/>
            <a:ext cx="781236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 каком предложении сказуемое выражено числительным?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8634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1) Тысяча триста шестьдесят пятый год-год основания Чудова монастыря в Кремле.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214290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/>
              <a:t>8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30275" y="2636912"/>
            <a:ext cx="8153400" cy="893305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2) На втором этаже палаты находился огромный зал.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45407" y="3717032"/>
            <a:ext cx="8213882" cy="676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3) Площадь Крестовой палаты-двести восемьдесят квадратных метров.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27593" y="4962872"/>
            <a:ext cx="8315033" cy="676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4) Шестнадцатый век-время создания храма Василия Блаженного.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1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</TotalTime>
  <Words>346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Тест по теме  «  Имя числительное»</vt:lpstr>
      <vt:lpstr> Какое слово не является числительным?</vt:lpstr>
      <vt:lpstr> В каком слове пишется два Ь знака?</vt:lpstr>
      <vt:lpstr> Какое утверждение является неверным?</vt:lpstr>
      <vt:lpstr> В каком предложении подлежащее выражено сочетанием существительного с числительным?</vt:lpstr>
      <vt:lpstr> Найдите составное числительное</vt:lpstr>
      <vt:lpstr> В каком ряду нет ошибки в употреблении числительного?</vt:lpstr>
      <vt:lpstr>Какое утверждение является неверным?</vt:lpstr>
      <vt:lpstr>В каком предложении сказуемое выражено числительным?</vt:lpstr>
      <vt:lpstr>Найдите составное числительное</vt:lpstr>
      <vt:lpstr>В каком ряду нет ошибки в употреблении числительного?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Дробные числительные</dc:title>
  <dc:creator>Администратор</dc:creator>
  <cp:lastModifiedBy>DNA7 X86</cp:lastModifiedBy>
  <cp:revision>8</cp:revision>
  <dcterms:created xsi:type="dcterms:W3CDTF">2014-02-10T01:01:48Z</dcterms:created>
  <dcterms:modified xsi:type="dcterms:W3CDTF">2014-02-16T08:31:34Z</dcterms:modified>
</cp:coreProperties>
</file>