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8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7EA0-92D3-49B3-88A9-4951AD5D2F9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F0F-7030-48F9-B669-C049437EE48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7EA0-92D3-49B3-88A9-4951AD5D2F9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F0F-7030-48F9-B669-C049437EE4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7EA0-92D3-49B3-88A9-4951AD5D2F9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F0F-7030-48F9-B669-C049437EE4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7EA0-92D3-49B3-88A9-4951AD5D2F9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F0F-7030-48F9-B669-C049437EE4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7EA0-92D3-49B3-88A9-4951AD5D2F9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F0F-7030-48F9-B669-C049437EE48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7EA0-92D3-49B3-88A9-4951AD5D2F9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F0F-7030-48F9-B669-C049437EE4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7EA0-92D3-49B3-88A9-4951AD5D2F9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F0F-7030-48F9-B669-C049437EE4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7EA0-92D3-49B3-88A9-4951AD5D2F9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F0F-7030-48F9-B669-C049437EE4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7EA0-92D3-49B3-88A9-4951AD5D2F9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F0F-7030-48F9-B669-C049437EE4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7EA0-92D3-49B3-88A9-4951AD5D2F9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F0F-7030-48F9-B669-C049437EE4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7EA0-92D3-49B3-88A9-4951AD5D2F9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81EF0F-7030-48F9-B669-C049437EE48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777EA0-92D3-49B3-88A9-4951AD5D2F9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81EF0F-7030-48F9-B669-C049437EE48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858180" cy="13430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itchFamily="18" charset="0"/>
              </a:rPr>
              <a:t>«Возраст любви… и отдыха от трудов»</a:t>
            </a:r>
            <a:br>
              <a:rPr lang="ru-RU" dirty="0" smtClean="0">
                <a:latin typeface="Times New Roman" panose="02020603050405020304" pitchFamily="18" charset="0"/>
                <a:cs typeface="Times New Roman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000372"/>
            <a:ext cx="7896252" cy="23008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Собрание для родителей десятиклассников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Педагог-психолог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ТМКОУ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«НСШ – И»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Л.В.Лебедева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этот стиль в одежде или в макияже, который выбрал ваш ребенок, не нравиться вам, ни в коем случае нельзя его ругать, запрещать ему одеваться или надсмехаться над ним. Поговорите, объясните, что вам кажется неподходящим, и предложите, что именно и как изменить.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Юноши и девушки охотно используют время обучения в десятом классе для общения с друзьями и для разнообразных внешкольных занятий. Школьники проводят все больше времени вне дома, поздно возвращаются, реже, чем раньше, приглашают друзей к себе.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 должны объяснить ребенку, что они волнуются за него, но ни в коем случае не выдвигать необоснованных требований: « Всегда быть дома в 20 часов и точка!» Любое требование должно быть разумным и аргументированным.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Начинать действовать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десятом классе школьник должен окончательно определиться, будет ли он поступать в вуз после окончания школы. Если принято положительное решение, надо сформулировать конкретные шаги, которые следует предпринимать для поступления, и начать готовиться к экзаменам.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Первый шаг – выбрать конкретное учебное заведение, в котором хочет учиться школьник. Желательно подготовить « запасные варианты», то есть наметить два – три подходящих вуза, в которых совпадают сдаваемые предметы и экзамены проходят в разное время. При помощи Интернета можно найти координаты этих заведений и ознакомиться с условиями приема.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 и педагоги обычно в состоянии адекватно оценить знания ребенка по тому или иному предмету, необходимому для поступления в вуз. По самому « хромающему» из них надо начинать подготовку именно в десятом классе.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 могут помочь школьнику познакомиться с содержанием той специальности, которую он выбирает. Ведь у подростка есть последняя возможность поменять свое решение. В одиннадцатом классе график школьника станет более напряженным, начнется серьезная подготовка к выпускным и вступительным экзаменам.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Благодарю за внимание</a:t>
            </a:r>
            <a:r>
              <a:rPr lang="ru-RU" sz="2800" dirty="0" smtClean="0"/>
              <a:t>! </a:t>
            </a:r>
          </a:p>
          <a:p>
            <a:pPr marL="0" indent="0" algn="ctr">
              <a:buNone/>
            </a:pPr>
            <a:r>
              <a:rPr lang="ru-RU" sz="2800" dirty="0" smtClean="0"/>
              <a:t>И спасибо, что пришли на наше собрание!</a:t>
            </a:r>
          </a:p>
          <a:p>
            <a:pPr marL="0" indent="0"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	Цель собрания: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создание психологических  условий, позволяющих ребенку успешно функционировать и развиваться в педагогической среде          (школьной системе отношений)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58204" cy="58245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600" y="650240"/>
            <a:ext cx="7566052" cy="5255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Помните, что каждый подросток несет в себе огромную мудрость, постарайтесь познать эту мудрость и использовать ее для взаимного духовного роста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8571"/>
            <a:ext cx="8186766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0076" y="571480"/>
            <a:ext cx="8258204" cy="57039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71480"/>
            <a:ext cx="84296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Поступление в 10 класс открывает последний этап обучения в школе.  В этот период у школьников могут возникать определенные сложности в учебе, в отношении со сверстниками и родителями.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Первые месяцы обучения в старшей школе становятся периодом адаптации к новым условиям и приобретения статуса среди сверстников. Необходимо, чтобы родители увидели, насколько важна для их ребенка проблема вхождения в новый коллектив, и оказали ему психологическую проверку.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Конечно, в этом возрасте крайне нежелательно вмешиваться во взаимоотношения ребенка со сверстниками, приходить в школу или выяснять отношения с родителями других учеников                              (исключение составляют только самые крайние случаи, когда у родителей есть основания для серьезных опасений).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19985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6904" y="548680"/>
            <a:ext cx="8229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десятом классе происходит резкая смена критериев оценки знаний учащихся. Слабоуспевающие ученики обычно покидают школу после девятого класса, поэтому требования педагогов увеличиваются, изучаемый материал усложняется. Родители десятиклассников должны быть готовы к тому, что учащийся, имевший отличные оценки, в старших классах может стать средним или даже слабым учеником, а бывший твердый « четверочник» - неуспевающим. Особенно часто это случается тогда, когда ребенок по настоянию взрослых поступает в престижное учебное заведение с усложненной программой, где критерии оценки его знаний и способностей иные, чем в « родной» школе. Плохие отметки ( с точки зрения самого учащегося, то есть более низкие, чем он привык получать) могут привести не только к понижению самооценки, но и к изменениям в поведении ребенка: он может стать подавленным и замкнутым или, наоборот, злобным и агрессивным.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495151"/>
            <a:ext cx="88924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Родители, заметившие, что их ребенок стал более раздражительным ( или более мрачным и апатичным), чем раньше, должен помочь ему справиться с трудностями в учебе. Для этого прежде всего надо выяснить, с какими именно затруднениями он столкнулся, какие предметы сложнее всего даются. Затем постараться объяснить, что требования к нему возросли, и поэтому педагоги оценивают его по новым критериям. Ведь ребенку кажется несправедливым, что за аналогичное сочинение по литературе ему в средней школе ставили « отлично», а теперь « хорошо» или                                  « удовлетворительно».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Нужно вместе с ребенком проанализировать те замечания, которые делают педагоги, и сформулировать новые параметры оценки успеваемости, уточнив каким условиям должны отвечать его письменные и устные работы, рефераты, доклады. Возможно, для этого понадобиться консультация учителя             ( желательно, чтобы ее получил сам школьник, а не его родители). Нужно помочь ребенку выполнить несколько заданий в соответствии с установленными правилами.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Нередко встречающаяся в десятом классе проблема – ярко выраженное желание отдохнуть после напряженного девятого и перед выпускным одиннадцатым классом. Школьник чувствует себя уставшим от серьезных экзаменов и важных решений о своем будущем. Безусловно, школьникам необходима передышка. Более того, родители тоже могут воспользоваться возможностью проводить больше времени с детьми и помочь им восстановить и накопить силы. Однако есть и большая опасность – можно, не желая того, позволить ребенку основательно                        « расслабиться» и потерять не только рабочий тонус, но и драгоценное время для подготовки к выпускным экзаменам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взрослые видят, что ребенок окончательно погрузился в свою жизнь и не занимается учебой, ни помощью на дому, они пытаются воздействовать на него критикой и упреками. Обычно родители « пилят» ребенка примерно так: Опять ты целыми днями проводишь время у компьютера! Ты целыми днями ничего не делаешь, тебя ничего не интересует! Придешь из школы и лежишь на диване или болтаешь по телефону!» Сами взрослые понимают, почему и за что они ругают своих детей, - ведь каждый родитель чувствует свою ответственность за будущее своего ребенка и, конечно, мечтают увидеть его успешным и счастливым в личной и профессиональной жизни. Если родителям удалось добиться успеха, то они считают свою дорогу удачной, надежной и, к сожалению, единственно правильной. Если же не все в их жизни сложилось удачно, то они начинают бояться, что ребенок « наступит на те же грабли», и постоянно видят что – то опасное в его поведении. Свои представления о том, как правильно строить жизнь, родители пытаются навязать ребенку. Они часто забывают, что сами, будучи подростками, не всегда вели себя идеально ( в том числе с точки зрения их собственных родителей).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того, чтобы старшеклассник не отдалялся от взрослых, нужно донести до него свои опасения в обычной беседе, объяснить, что именно в поведении ребенка заставляет вас беспокоиться. Расскажите ребенку о том, что интересовало вас в его возрасте, о каких упущенных возможностях вы жалеете, но сделайте это спокойно, не поучая и не раздражаясь.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Хорошо ориентироваться в явлениях, составляющих так называемую молодежную субкультуру, очень важно для ребенка в этом возрасте. Нередко бывает так, что родители уже заранее уверены: все что занимает подростка – сплошные глупости. Только присмотревшись и, конечно, вспомнив собственные отроческие годы, взрослый может понять, что для уверенности в себе подростку необходимо знать, чем живут его сверстники.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</TotalTime>
  <Words>1097</Words>
  <Application>Microsoft Office PowerPoint</Application>
  <PresentationFormat>Экран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«Возраст любви… и отдыха от трудов» </vt:lpstr>
      <vt:lpstr> Цель собрания: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Начинать действовать</vt:lpstr>
      <vt:lpstr>Презентация PowerPoint</vt:lpstr>
      <vt:lpstr>Презентация PowerPoint</vt:lpstr>
    </vt:vector>
  </TitlesOfParts>
  <Company>WolfishLair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Тяжело в ученье…»</dc:title>
  <dc:creator>Loner-XP</dc:creator>
  <cp:lastModifiedBy>Надежда Пронская</cp:lastModifiedBy>
  <cp:revision>14</cp:revision>
  <dcterms:created xsi:type="dcterms:W3CDTF">2015-06-08T03:06:10Z</dcterms:created>
  <dcterms:modified xsi:type="dcterms:W3CDTF">2020-08-25T09:34:23Z</dcterms:modified>
</cp:coreProperties>
</file>