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8" r:id="rId2"/>
    <p:sldId id="297" r:id="rId3"/>
    <p:sldId id="277" r:id="rId4"/>
    <p:sldId id="262" r:id="rId5"/>
    <p:sldId id="296" r:id="rId6"/>
    <p:sldId id="295" r:id="rId7"/>
    <p:sldId id="291" r:id="rId8"/>
    <p:sldId id="273" r:id="rId9"/>
    <p:sldId id="274" r:id="rId10"/>
    <p:sldId id="281" r:id="rId11"/>
    <p:sldId id="301" r:id="rId12"/>
    <p:sldId id="299" r:id="rId13"/>
    <p:sldId id="285" r:id="rId14"/>
    <p:sldId id="286" r:id="rId15"/>
    <p:sldId id="290" r:id="rId16"/>
    <p:sldId id="300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5" autoAdjust="0"/>
  </p:normalViewPr>
  <p:slideViewPr>
    <p:cSldViewPr>
      <p:cViewPr varScale="1">
        <p:scale>
          <a:sx n="65" d="100"/>
          <a:sy n="65" d="100"/>
        </p:scale>
        <p:origin x="-74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65B2E-D68F-4AD1-8C42-374CA952D12F}" type="datetimeFigureOut">
              <a:rPr lang="ru-RU" smtClean="0"/>
              <a:pPr/>
              <a:t>27.07.2020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C8B63-A6BF-49DC-A3A5-C83BFA50E3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911E-DD70-476F-A822-04A823B10545}" type="datetimeFigureOut">
              <a:rPr lang="ru-RU" smtClean="0"/>
              <a:pPr/>
              <a:t>27.07.2020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B46C-FF37-4AAC-A27D-7C3B6A863F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911E-DD70-476F-A822-04A823B10545}" type="datetimeFigureOut">
              <a:rPr lang="ru-RU" smtClean="0"/>
              <a:pPr/>
              <a:t>27.07.2020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B46C-FF37-4AAC-A27D-7C3B6A863F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911E-DD70-476F-A822-04A823B10545}" type="datetimeFigureOut">
              <a:rPr lang="ru-RU" smtClean="0"/>
              <a:pPr/>
              <a:t>27.07.2020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B46C-FF37-4AAC-A27D-7C3B6A863F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911E-DD70-476F-A822-04A823B10545}" type="datetimeFigureOut">
              <a:rPr lang="ru-RU" smtClean="0"/>
              <a:pPr/>
              <a:t>27.07.2020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B46C-FF37-4AAC-A27D-7C3B6A863F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911E-DD70-476F-A822-04A823B10545}" type="datetimeFigureOut">
              <a:rPr lang="ru-RU" smtClean="0"/>
              <a:pPr/>
              <a:t>27.07.2020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B46C-FF37-4AAC-A27D-7C3B6A863F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911E-DD70-476F-A822-04A823B10545}" type="datetimeFigureOut">
              <a:rPr lang="ru-RU" smtClean="0"/>
              <a:pPr/>
              <a:t>27.07.2020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B46C-FF37-4AAC-A27D-7C3B6A863F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911E-DD70-476F-A822-04A823B10545}" type="datetimeFigureOut">
              <a:rPr lang="ru-RU" smtClean="0"/>
              <a:pPr/>
              <a:t>27.07.2020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B46C-FF37-4AAC-A27D-7C3B6A863F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911E-DD70-476F-A822-04A823B10545}" type="datetimeFigureOut">
              <a:rPr lang="ru-RU" smtClean="0"/>
              <a:pPr/>
              <a:t>27.07.2020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B46C-FF37-4AAC-A27D-7C3B6A863F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911E-DD70-476F-A822-04A823B10545}" type="datetimeFigureOut">
              <a:rPr lang="ru-RU" smtClean="0"/>
              <a:pPr/>
              <a:t>27.07.2020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B46C-FF37-4AAC-A27D-7C3B6A863F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911E-DD70-476F-A822-04A823B10545}" type="datetimeFigureOut">
              <a:rPr lang="ru-RU" smtClean="0"/>
              <a:pPr/>
              <a:t>27.07.2020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B46C-FF37-4AAC-A27D-7C3B6A863F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911E-DD70-476F-A822-04A823B10545}" type="datetimeFigureOut">
              <a:rPr lang="ru-RU" smtClean="0"/>
              <a:pPr/>
              <a:t>27.07.2020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B46C-FF37-4AAC-A27D-7C3B6A863F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E911E-DD70-476F-A822-04A823B10545}" type="datetimeFigureOut">
              <a:rPr lang="ru-RU" smtClean="0"/>
              <a:pPr/>
              <a:t>27.07.2020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FB46C-FF37-4AAC-A27D-7C3B6A863F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Урок 29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1096" y="1772816"/>
            <a:ext cx="4765010" cy="455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79248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293096"/>
            <a:ext cx="4000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836712"/>
            <a:ext cx="3008313" cy="52894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2840"/>
            <a:ext cx="8541103" cy="376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97152"/>
            <a:ext cx="1152128" cy="149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16632"/>
            <a:ext cx="4043878" cy="241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2448272" cy="243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77730" y="5373216"/>
            <a:ext cx="889262" cy="102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188640"/>
            <a:ext cx="1368152" cy="245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691680" y="2708920"/>
            <a:ext cx="5364088" cy="14997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Магеллан</a:t>
            </a:r>
            <a:endParaRPr kumimoji="0" lang="ru-RU" sz="8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У. стр. 74 № 3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61048"/>
            <a:ext cx="8507288" cy="226511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</a:pPr>
            <a:r>
              <a:rPr lang="ru-RU" dirty="0" smtClean="0"/>
              <a:t>34 </a:t>
            </a:r>
            <a:r>
              <a:rPr lang="ru-RU" b="1" dirty="0" smtClean="0"/>
              <a:t>∙</a:t>
            </a:r>
            <a:r>
              <a:rPr lang="ru-RU" dirty="0" smtClean="0"/>
              <a:t> 2=68 (кг) - пряностей купил купец во </a:t>
            </a:r>
            <a:r>
              <a:rPr lang="en-US" dirty="0" smtClean="0"/>
              <a:t>II</a:t>
            </a:r>
            <a:r>
              <a:rPr lang="ru-RU" dirty="0" smtClean="0"/>
              <a:t> городе.</a:t>
            </a:r>
          </a:p>
          <a:p>
            <a:pPr marL="514350" indent="-514350">
              <a:buAutoNum type="arabicParenR"/>
            </a:pPr>
            <a:r>
              <a:rPr lang="ru-RU" dirty="0" smtClean="0"/>
              <a:t>34 </a:t>
            </a:r>
            <a:r>
              <a:rPr lang="ru-RU" dirty="0" smtClean="0"/>
              <a:t>+ 68 = 102 (кг) - пряностей купили в </a:t>
            </a:r>
            <a:r>
              <a:rPr lang="en-US" dirty="0" smtClean="0"/>
              <a:t>I</a:t>
            </a:r>
            <a:r>
              <a:rPr lang="ru-RU" dirty="0" smtClean="0"/>
              <a:t> </a:t>
            </a:r>
            <a:r>
              <a:rPr lang="ru-RU" dirty="0" smtClean="0"/>
              <a:t>и </a:t>
            </a:r>
            <a:r>
              <a:rPr lang="en-US" dirty="0" smtClean="0"/>
              <a:t>II</a:t>
            </a:r>
            <a:r>
              <a:rPr lang="ru-RU" dirty="0" smtClean="0"/>
              <a:t> городе.</a:t>
            </a:r>
          </a:p>
          <a:p>
            <a:pPr marL="514350" indent="-514350">
              <a:buAutoNum type="arabicParenR"/>
            </a:pPr>
            <a:r>
              <a:rPr lang="ru-RU" dirty="0" smtClean="0"/>
              <a:t>102 </a:t>
            </a:r>
            <a:r>
              <a:rPr lang="ru-RU" dirty="0" smtClean="0"/>
              <a:t>– 12 = 90 (кг) - пряностей купили в </a:t>
            </a:r>
            <a:r>
              <a:rPr lang="en-US" dirty="0" smtClean="0"/>
              <a:t>III</a:t>
            </a:r>
            <a:r>
              <a:rPr lang="ru-RU" dirty="0" smtClean="0"/>
              <a:t> городе.</a:t>
            </a:r>
          </a:p>
          <a:p>
            <a:pPr marL="514350" indent="-514350">
              <a:buAutoNum type="arabicParenR"/>
            </a:pPr>
            <a:r>
              <a:rPr lang="ru-RU" dirty="0" smtClean="0"/>
              <a:t>90 </a:t>
            </a:r>
            <a:r>
              <a:rPr lang="ru-RU" dirty="0" smtClean="0"/>
              <a:t>+ 102 = 192 (кг)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Ответ</a:t>
            </a:r>
            <a:r>
              <a:rPr lang="ru-RU" dirty="0" smtClean="0"/>
              <a:t>: купец купил  192 кг пряностей.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568952" cy="280146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4464496" cy="107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224" y="5877272"/>
            <a:ext cx="8917776" cy="73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  <a:t>У. стр. 74 № 3</a:t>
            </a:r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5517232"/>
            <a:ext cx="4000500" cy="11906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226825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45024"/>
            <a:ext cx="68337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699792" y="3717033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/>
              <a:t> 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916832"/>
            <a:ext cx="3219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3861048"/>
            <a:ext cx="7239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916832"/>
            <a:ext cx="7094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0648"/>
            <a:ext cx="8229600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Georgia" pitchFamily="18" charset="0"/>
              </a:rPr>
              <a:t>У. стр. 74 № 3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781000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56992"/>
            <a:ext cx="40481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99792" y="5301208"/>
            <a:ext cx="1552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600" b="1" dirty="0" smtClean="0"/>
              <a:t>52 ∙ 9 =</a:t>
            </a:r>
            <a:endParaRPr lang="ru-RU" sz="3600" b="1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085184"/>
            <a:ext cx="1800200" cy="110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5445224"/>
            <a:ext cx="1952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5517232"/>
            <a:ext cx="800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17049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24744"/>
            <a:ext cx="26193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196752"/>
            <a:ext cx="1019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1124744"/>
            <a:ext cx="32289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80920" cy="305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Домашнее задание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112568"/>
          </a:xfrm>
        </p:spPr>
        <p:txBody>
          <a:bodyPr/>
          <a:lstStyle/>
          <a:p>
            <a:pPr>
              <a:buNone/>
            </a:pPr>
            <a:endParaRPr lang="ru-RU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1872208" cy="569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24744"/>
            <a:ext cx="5760640" cy="170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140968"/>
            <a:ext cx="6082673" cy="174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5157192"/>
            <a:ext cx="5184576" cy="120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6309320"/>
            <a:ext cx="6264696" cy="40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476671"/>
          <a:ext cx="7776864" cy="590465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944216"/>
                <a:gridCol w="1944216"/>
                <a:gridCol w="1944216"/>
                <a:gridCol w="1944216"/>
              </a:tblGrid>
              <a:tr h="14761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761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800" b="1" kern="1200" dirty="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ru-RU" sz="4800" b="1" kern="12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800" b="1" kern="1200" dirty="0">
                          <a:solidFill>
                            <a:srgbClr val="7030A0"/>
                          </a:solidFill>
                        </a:rPr>
                        <a:t>64</a:t>
                      </a:r>
                      <a:endParaRPr lang="ru-RU" sz="4800" b="1" kern="12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4800" b="1" kern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4800" b="1" kern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4761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800" b="1" kern="1200" dirty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ru-RU" sz="4800" b="1" kern="12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4800" b="1" kern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800" b="1" kern="1200" dirty="0">
                          <a:solidFill>
                            <a:srgbClr val="7030A0"/>
                          </a:solidFill>
                        </a:rPr>
                        <a:t>18</a:t>
                      </a:r>
                      <a:endParaRPr lang="ru-RU" sz="4800" b="1" kern="12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4800" b="1" kern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4761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800" b="1" kern="1200" dirty="0">
                          <a:solidFill>
                            <a:srgbClr val="7030A0"/>
                          </a:solidFill>
                        </a:rPr>
                        <a:t>5</a:t>
                      </a:r>
                      <a:endParaRPr lang="ru-RU" sz="4800" b="1" kern="12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4800" b="1" kern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4800" b="1" kern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800" b="1" kern="1200" dirty="0">
                          <a:solidFill>
                            <a:srgbClr val="7030A0"/>
                          </a:solidFill>
                        </a:rPr>
                        <a:t>30</a:t>
                      </a:r>
                      <a:endParaRPr lang="ru-RU" sz="4800" b="1" kern="12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1547664" y="112474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908720"/>
            <a:ext cx="695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908720"/>
            <a:ext cx="561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980728"/>
            <a:ext cx="504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24936" cy="58326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7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16832"/>
            <a:ext cx="21621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92696"/>
            <a:ext cx="20859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149080"/>
            <a:ext cx="17526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293096"/>
            <a:ext cx="31337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764704"/>
            <a:ext cx="16954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3068960"/>
            <a:ext cx="33337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5229200"/>
            <a:ext cx="32385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5229200"/>
            <a:ext cx="1752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00" y="2060848"/>
            <a:ext cx="16478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7584" y="3140968"/>
            <a:ext cx="33051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67944" y="692696"/>
            <a:ext cx="17621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 = </a:t>
            </a:r>
            <a:endParaRPr lang="ru-RU" dirty="0"/>
          </a:p>
          <a:p>
            <a:pPr>
              <a:buNone/>
            </a:pPr>
            <a:endParaRPr lang="ru-RU" sz="1050" dirty="0" smtClean="0"/>
          </a:p>
          <a:p>
            <a:pPr>
              <a:buNone/>
            </a:pPr>
            <a:r>
              <a:rPr lang="en-US" dirty="0" smtClean="0"/>
              <a:t>I  </a:t>
            </a:r>
            <a:r>
              <a:rPr lang="ru-RU" dirty="0" smtClean="0"/>
              <a:t>способ                                         </a:t>
            </a:r>
            <a:r>
              <a:rPr lang="en-US" dirty="0" smtClean="0"/>
              <a:t> II</a:t>
            </a:r>
            <a:r>
              <a:rPr lang="ru-RU" dirty="0" smtClean="0"/>
              <a:t> способ</a:t>
            </a:r>
          </a:p>
          <a:p>
            <a:pPr>
              <a:buNone/>
            </a:pPr>
            <a:r>
              <a:rPr lang="en-US" dirty="0" smtClean="0"/>
              <a:t>                     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26193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79512" y="1484784"/>
            <a:ext cx="360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24744"/>
            <a:ext cx="23907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539552" y="260648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Используя рисунок, составьте и найдите значение выражения.</a:t>
            </a:r>
            <a:endParaRPr lang="ru-RU" sz="20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645024"/>
            <a:ext cx="24765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5085184"/>
            <a:ext cx="26003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5157192"/>
            <a:ext cx="28575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4211960" y="5157192"/>
            <a:ext cx="5040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=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996952"/>
            <a:ext cx="18764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2996952"/>
            <a:ext cx="16764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32656"/>
            <a:ext cx="136815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23 </a:t>
            </a:r>
            <a:r>
              <a:rPr lang="ru-RU" sz="3200" b="1" dirty="0" smtClean="0">
                <a:latin typeface="Arial Narrow" pitchFamily="34" charset="0"/>
              </a:rPr>
              <a:t>∙</a:t>
            </a:r>
            <a:r>
              <a:rPr lang="ru-RU" sz="3200" dirty="0" smtClean="0">
                <a:latin typeface="Arial Narrow" pitchFamily="34" charset="0"/>
              </a:rPr>
              <a:t> 6 = 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980728"/>
            <a:ext cx="230425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(20 + 3)</a:t>
            </a:r>
            <a:r>
              <a:rPr lang="ru-RU" sz="3200" b="1" dirty="0" smtClean="0">
                <a:latin typeface="Arial Narrow" pitchFamily="34" charset="0"/>
              </a:rPr>
              <a:t> ∙</a:t>
            </a:r>
            <a:r>
              <a:rPr lang="ru-RU" sz="3200" dirty="0" smtClean="0">
                <a:latin typeface="Arial Narrow" pitchFamily="34" charset="0"/>
              </a:rPr>
              <a:t> 6 =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1628800"/>
            <a:ext cx="237626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20 </a:t>
            </a:r>
            <a:r>
              <a:rPr lang="ru-RU" sz="3200" b="1" dirty="0" smtClean="0">
                <a:latin typeface="Arial Narrow" pitchFamily="34" charset="0"/>
              </a:rPr>
              <a:t>∙</a:t>
            </a:r>
            <a:r>
              <a:rPr lang="ru-RU" sz="3200" dirty="0" smtClean="0">
                <a:latin typeface="Arial Narrow" pitchFamily="34" charset="0"/>
              </a:rPr>
              <a:t> 6 + 3 </a:t>
            </a:r>
            <a:r>
              <a:rPr lang="ru-RU" sz="3200" b="1" dirty="0" smtClean="0">
                <a:latin typeface="Arial Narrow" pitchFamily="34" charset="0"/>
              </a:rPr>
              <a:t>∙ </a:t>
            </a:r>
            <a:r>
              <a:rPr lang="ru-RU" sz="3200" dirty="0" smtClean="0">
                <a:latin typeface="Arial Narrow" pitchFamily="34" charset="0"/>
              </a:rPr>
              <a:t>6 = 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380312" y="332656"/>
            <a:ext cx="79208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138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980728"/>
            <a:ext cx="136815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23 </a:t>
            </a:r>
            <a:r>
              <a:rPr lang="ru-RU" sz="3200" b="1" dirty="0" smtClean="0">
                <a:latin typeface="Arial Narrow" pitchFamily="34" charset="0"/>
              </a:rPr>
              <a:t>∙</a:t>
            </a:r>
            <a:r>
              <a:rPr lang="ru-RU" sz="3200" dirty="0" smtClean="0">
                <a:latin typeface="Arial Narrow" pitchFamily="34" charset="0"/>
              </a:rPr>
              <a:t> 6 = 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980728"/>
            <a:ext cx="230425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(20 + 3)</a:t>
            </a:r>
            <a:r>
              <a:rPr lang="ru-RU" sz="3200" b="1" dirty="0" smtClean="0">
                <a:latin typeface="Arial Narrow" pitchFamily="34" charset="0"/>
              </a:rPr>
              <a:t> ∙</a:t>
            </a:r>
            <a:r>
              <a:rPr lang="ru-RU" sz="3200" dirty="0" smtClean="0">
                <a:latin typeface="Arial Narrow" pitchFamily="34" charset="0"/>
              </a:rPr>
              <a:t> 6 =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980728"/>
            <a:ext cx="237626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20 </a:t>
            </a:r>
            <a:r>
              <a:rPr lang="ru-RU" sz="3200" b="1" dirty="0" smtClean="0">
                <a:latin typeface="Arial Narrow" pitchFamily="34" charset="0"/>
              </a:rPr>
              <a:t>∙</a:t>
            </a:r>
            <a:r>
              <a:rPr lang="ru-RU" sz="3200" dirty="0" smtClean="0">
                <a:latin typeface="Arial Narrow" pitchFamily="34" charset="0"/>
              </a:rPr>
              <a:t> 6 + 3 </a:t>
            </a:r>
            <a:r>
              <a:rPr lang="ru-RU" sz="3200" b="1" dirty="0" smtClean="0">
                <a:latin typeface="Arial Narrow" pitchFamily="34" charset="0"/>
              </a:rPr>
              <a:t>∙ </a:t>
            </a:r>
            <a:r>
              <a:rPr lang="ru-RU" sz="3200" dirty="0" smtClean="0">
                <a:latin typeface="Arial Narrow" pitchFamily="34" charset="0"/>
              </a:rPr>
              <a:t>6 = </a:t>
            </a:r>
            <a:endParaRPr lang="ru-RU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841259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380312" y="980728"/>
            <a:ext cx="79208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138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У. стр. 73 № 2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2232248" cy="129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Развернутая стрелка 7"/>
          <p:cNvSpPr/>
          <p:nvPr/>
        </p:nvSpPr>
        <p:spPr>
          <a:xfrm>
            <a:off x="4644008" y="2924944"/>
            <a:ext cx="2016224" cy="288032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Развернутая стрелка 8"/>
          <p:cNvSpPr/>
          <p:nvPr/>
        </p:nvSpPr>
        <p:spPr>
          <a:xfrm flipV="1">
            <a:off x="5724128" y="3573016"/>
            <a:ext cx="1800200" cy="288032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140968"/>
            <a:ext cx="12573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212976"/>
            <a:ext cx="23526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140968"/>
            <a:ext cx="22669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212976"/>
            <a:ext cx="16097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0392" y="3212976"/>
            <a:ext cx="4667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1844824"/>
            <a:ext cx="4866894" cy="6480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4869160"/>
            <a:ext cx="87920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Развернутая стрелка 7"/>
          <p:cNvSpPr/>
          <p:nvPr/>
        </p:nvSpPr>
        <p:spPr>
          <a:xfrm>
            <a:off x="4067944" y="2924944"/>
            <a:ext cx="2016224" cy="288032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Развернутая стрелка 8"/>
          <p:cNvSpPr/>
          <p:nvPr/>
        </p:nvSpPr>
        <p:spPr>
          <a:xfrm flipV="1">
            <a:off x="5076056" y="3573016"/>
            <a:ext cx="1944216" cy="288032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24669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У. стр. 73 № 2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44824"/>
            <a:ext cx="4866894" cy="6480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140968"/>
            <a:ext cx="12763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212976"/>
            <a:ext cx="2038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212976"/>
            <a:ext cx="21812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3140968"/>
            <a:ext cx="1771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3212976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49 </a:t>
            </a:r>
            <a:r>
              <a:rPr lang="ru-RU" dirty="0">
                <a:latin typeface="Arial Narrow" pitchFamily="34" charset="0"/>
              </a:rPr>
              <a:t>∙ </a:t>
            </a:r>
            <a:r>
              <a:rPr lang="ru-RU" dirty="0" smtClean="0">
                <a:latin typeface="Arial Narrow" pitchFamily="34" charset="0"/>
              </a:rPr>
              <a:t>8 =</a:t>
            </a:r>
            <a:endParaRPr lang="ru-RU" b="1" dirty="0">
              <a:solidFill>
                <a:srgbClr val="0070C0"/>
              </a:solidFill>
              <a:latin typeface="Arial Narrow" pitchFamily="34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24003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У. стр. 73 № 2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44824"/>
            <a:ext cx="4866894" cy="6480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852936"/>
            <a:ext cx="16383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2780928"/>
            <a:ext cx="1809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852936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221088"/>
            <a:ext cx="79248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185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Урок 29</vt:lpstr>
      <vt:lpstr>Слайд 2</vt:lpstr>
      <vt:lpstr>Слайд 3</vt:lpstr>
      <vt:lpstr>Слайд 4</vt:lpstr>
      <vt:lpstr>Слайд 5</vt:lpstr>
      <vt:lpstr>Слайд 6</vt:lpstr>
      <vt:lpstr>У. стр. 73 № 2</vt:lpstr>
      <vt:lpstr>У. стр. 73 № 2</vt:lpstr>
      <vt:lpstr>У. стр. 73 № 2</vt:lpstr>
      <vt:lpstr>Слайд 10</vt:lpstr>
      <vt:lpstr>Слайд 11</vt:lpstr>
      <vt:lpstr>У. стр. 74 № 3</vt:lpstr>
      <vt:lpstr>У. стр. 74 № 3</vt:lpstr>
      <vt:lpstr>Слайд 14</vt:lpstr>
      <vt:lpstr>Слайд 15</vt:lpstr>
      <vt:lpstr>Слайд 16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 Karaseva</dc:creator>
  <cp:lastModifiedBy>Oksana Karaseva</cp:lastModifiedBy>
  <cp:revision>11</cp:revision>
  <dcterms:created xsi:type="dcterms:W3CDTF">2020-04-27T08:09:22Z</dcterms:created>
  <dcterms:modified xsi:type="dcterms:W3CDTF">2020-07-27T16:05:42Z</dcterms:modified>
</cp:coreProperties>
</file>