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6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7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4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9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6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9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68A9-3067-47B8-A84F-F8C1C3DAB5CA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B958-C33D-430A-AE2A-D85221F0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703" y="823492"/>
            <a:ext cx="10871812" cy="5178063"/>
          </a:xfrm>
        </p:spPr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/>
              <a:t/>
            </a:r>
            <a:br>
              <a:rPr lang="ru-RU" sz="8800" dirty="0"/>
            </a:b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1560" y="2009894"/>
            <a:ext cx="78838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240" algn="ctr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Духовно-нравственное 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240" algn="ctr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литературы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добрые чувства не воспитаны в детстве, их никогда не воспитаешь, потому что это подлинно человеческое утверждается в душе одновременно с познанием первых и важнейших истин. В детстве человек должен пройти эмоциональную школу - школу воспитания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Баллада о чёрством куске. Владимир Лифшиц [Электронный ресурс] – Режим доступа: https://www.stihi.ru/2014/01/27/3177, свободный. (дата обращения 03.10.2019)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«Блокадный хлеб»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В.Кулаков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С.Петров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[Электронный ресурс] – Режим доступа: https://www.youtube.com/watch?v=sF4g8QiqusU, свободный. (дата обращения 04.10.2019)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Позавчера была война [Текст]: рассказы: [для детей / Ю. Я. Яковлев; ил. Ю.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Зальцман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Мол. гвардия, 1970.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7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91024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воспитание, и образование неразделимы.</a:t>
            </a:r>
          </a:p>
          <a:p>
            <a:pPr marL="0" indent="0" algn="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воспитывать, не передавая знания,</a:t>
            </a:r>
          </a:p>
          <a:p>
            <a:pPr marL="0" indent="0" algn="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всякое же знание действует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3"/>
            <a:ext cx="5151549" cy="6868733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151549" y="5709936"/>
            <a:ext cx="6606863" cy="1148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Внеурочное мероприятие «Цена ему - жизнь» в 7 классе. Посвящается защитникам и жителям блокадного Ленинграда.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499" y="4765119"/>
            <a:ext cx="68337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«Каков он - 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мира и хлеб войны? Он бывает вкусным и горьким, жарким и честным, холодным и горячим, очень разным…. Хлеб - это создание человека, без которого немыслима его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жизнь».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2" y="0"/>
            <a:ext cx="7255098" cy="544132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371009" y="5441324"/>
            <a:ext cx="4997003" cy="1148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видеофильма о хлебе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39" y="0"/>
            <a:ext cx="3544910" cy="4726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44910" cy="472654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297251" y="4997002"/>
            <a:ext cx="7894749" cy="1148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 Рассматривались разные виды хлеба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/>
          <a:stretch/>
        </p:blipFill>
        <p:spPr>
          <a:xfrm>
            <a:off x="7063349" y="0"/>
            <a:ext cx="5134362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143500" y="6013512"/>
            <a:ext cx="6872489" cy="1148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рассказом Ю.Я. Яковлева «Цветок хлеба» 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143500" y="5709936"/>
            <a:ext cx="6872489" cy="1148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В.А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Лившица «Баллада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черством куске хлеба»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«Лунная соната» Бетховена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32102" y="6283968"/>
            <a:ext cx="2554309" cy="1148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 – это …»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189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Alena_Z</dc:creator>
  <cp:lastModifiedBy>Наталья</cp:lastModifiedBy>
  <cp:revision>33</cp:revision>
  <dcterms:created xsi:type="dcterms:W3CDTF">2019-04-16T06:16:07Z</dcterms:created>
  <dcterms:modified xsi:type="dcterms:W3CDTF">2020-07-26T17:48:15Z</dcterms:modified>
</cp:coreProperties>
</file>