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1566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01.05.2020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01.05.2020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01.05.2020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alphaModFix amt="53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01.05.2020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576" y="404664"/>
            <a:ext cx="7772400" cy="1470025"/>
          </a:xfrm>
        </p:spPr>
        <p:txBody>
          <a:bodyPr>
            <a:noAutofit/>
          </a:bodyPr>
          <a:lstStyle/>
          <a:p>
            <a:r>
              <a:rPr lang="ru-RU" sz="40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Николай Алексеевич Некрасов</a:t>
            </a:r>
            <a:br>
              <a:rPr lang="ru-RU" sz="40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0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«Крестьянские дети»</a:t>
            </a:r>
            <a:endParaRPr lang="ru-RU" sz="4000" b="1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2204864"/>
            <a:ext cx="3456384" cy="42550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med">
    <p:push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Внешний вид детей</a:t>
            </a:r>
            <a:endParaRPr lang="ru-RU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48064" y="1700808"/>
            <a:ext cx="2664296" cy="3996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99592" y="1579194"/>
            <a:ext cx="3188065" cy="46581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med">
    <p:wip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Детский досуг</a:t>
            </a:r>
            <a:endParaRPr lang="ru-RU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1988840"/>
            <a:ext cx="4464496" cy="29614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64088" y="4149080"/>
            <a:ext cx="3276364" cy="21842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med">
    <p:wip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Питание детей</a:t>
            </a:r>
            <a:endParaRPr lang="ru-RU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60032" y="4437112"/>
            <a:ext cx="3614241" cy="1944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1268760"/>
            <a:ext cx="4896544" cy="30505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med">
    <p:wip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0"/>
            <a:ext cx="8229600" cy="1143000"/>
          </a:xfrm>
        </p:spPr>
        <p:txBody>
          <a:bodyPr/>
          <a:lstStyle/>
          <a:p>
            <a:r>
              <a:rPr lang="ru-RU" dirty="0" smtClean="0"/>
              <a:t>Детские игры</a:t>
            </a:r>
            <a:endParaRPr lang="ru-RU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124744"/>
            <a:ext cx="4896544" cy="35220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64088" y="4077072"/>
            <a:ext cx="3516130" cy="26259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med">
    <p:wip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/>
          <a:lstStyle/>
          <a:p>
            <a:r>
              <a:rPr lang="ru-RU" dirty="0" smtClean="0"/>
              <a:t>Детское «катание»</a:t>
            </a:r>
            <a:endParaRPr lang="ru-RU" dirty="0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63888" y="4581128"/>
            <a:ext cx="4934746" cy="19730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560" y="1124744"/>
            <a:ext cx="5472608" cy="3226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med">
    <p:wip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</TotalTime>
  <Words>16</Words>
  <Application>Microsoft Office PowerPoint</Application>
  <PresentationFormat>Экран (4:3)</PresentationFormat>
  <Paragraphs>6</Paragraphs>
  <Slides>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Тема Office</vt:lpstr>
      <vt:lpstr>Николай Алексеевич Некрасов «Крестьянские дети»</vt:lpstr>
      <vt:lpstr>Внешний вид детей</vt:lpstr>
      <vt:lpstr>Детский досуг</vt:lpstr>
      <vt:lpstr>Питание детей</vt:lpstr>
      <vt:lpstr>Детские игры</vt:lpstr>
      <vt:lpstr>Детское «катание»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Анна</dc:creator>
  <cp:lastModifiedBy>Анна</cp:lastModifiedBy>
  <cp:revision>5</cp:revision>
  <dcterms:created xsi:type="dcterms:W3CDTF">2019-12-18T19:07:31Z</dcterms:created>
  <dcterms:modified xsi:type="dcterms:W3CDTF">2020-04-30T23:35:45Z</dcterms:modified>
</cp:coreProperties>
</file>