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90" r:id="rId7"/>
    <p:sldId id="292" r:id="rId8"/>
    <p:sldId id="291" r:id="rId9"/>
    <p:sldId id="280" r:id="rId10"/>
    <p:sldId id="281" r:id="rId11"/>
    <p:sldId id="285" r:id="rId12"/>
    <p:sldId id="287" r:id="rId13"/>
    <p:sldId id="294" r:id="rId14"/>
    <p:sldId id="296" r:id="rId15"/>
    <p:sldId id="29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95" autoAdjust="0"/>
  </p:normalViewPr>
  <p:slideViewPr>
    <p:cSldViewPr>
      <p:cViewPr varScale="1">
        <p:scale>
          <a:sx n="80" d="100"/>
          <a:sy n="80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FC6B-BB0E-4A9F-9E77-E49F69E41FE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10B-59C8-4266-B8C9-F4F8C1A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FC6B-BB0E-4A9F-9E77-E49F69E41FE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10B-59C8-4266-B8C9-F4F8C1A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FC6B-BB0E-4A9F-9E77-E49F69E41FE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10B-59C8-4266-B8C9-F4F8C1A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FC6B-BB0E-4A9F-9E77-E49F69E41FE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10B-59C8-4266-B8C9-F4F8C1A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FC6B-BB0E-4A9F-9E77-E49F69E41FE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10B-59C8-4266-B8C9-F4F8C1A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FC6B-BB0E-4A9F-9E77-E49F69E41FE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10B-59C8-4266-B8C9-F4F8C1A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FC6B-BB0E-4A9F-9E77-E49F69E41FE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10B-59C8-4266-B8C9-F4F8C1A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FC6B-BB0E-4A9F-9E77-E49F69E41FE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10B-59C8-4266-B8C9-F4F8C1A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FC6B-BB0E-4A9F-9E77-E49F69E41FE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10B-59C8-4266-B8C9-F4F8C1A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FC6B-BB0E-4A9F-9E77-E49F69E41FE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10B-59C8-4266-B8C9-F4F8C1A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FC6B-BB0E-4A9F-9E77-E49F69E41FE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10B-59C8-4266-B8C9-F4F8C1A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9FC6B-BB0E-4A9F-9E77-E49F69E41FE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2710B-59C8-4266-B8C9-F4F8C1A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БЫЛ ДАН ПРИКАЗ:</a:t>
            </a:r>
            <a:br>
              <a:rPr lang="ru-RU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ru-RU" sz="7200" b="1" dirty="0" smtClean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sz="8800" b="1" dirty="0" smtClean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ВЗЯТЬ ВЫСОТУ!</a:t>
            </a:r>
            <a:endParaRPr lang="ru-RU" sz="8800" b="1" dirty="0">
              <a:solidFill>
                <a:schemeClr val="bg2">
                  <a:lumMod val="1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уроки\ВОв\edelve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1122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План «Эдельвейс</a:t>
            </a:r>
            <a:r>
              <a:rPr lang="ru-RU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C:\Users\Админ\Desktop\уроки\ВОв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8999"/>
            <a:ext cx="4357686" cy="3416349"/>
          </a:xfrm>
          <a:prstGeom prst="rect">
            <a:avLst/>
          </a:prstGeom>
          <a:noFill/>
        </p:spPr>
      </p:pic>
      <p:pic>
        <p:nvPicPr>
          <p:cNvPr id="43018" name="Picture 10" descr="C:\Users\Админ\Desktop\уроки\ВОв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48779" cy="3429000"/>
          </a:xfrm>
          <a:prstGeom prst="rect">
            <a:avLst/>
          </a:prstGeom>
          <a:noFill/>
        </p:spPr>
      </p:pic>
      <p:pic>
        <p:nvPicPr>
          <p:cNvPr id="43019" name="Picture 11" descr="C:\Users\Админ\Desktop\уроки\ВОв\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8237" y="0"/>
            <a:ext cx="4785763" cy="3429000"/>
          </a:xfrm>
          <a:prstGeom prst="rect">
            <a:avLst/>
          </a:prstGeom>
          <a:noFill/>
        </p:spPr>
      </p:pic>
      <p:pic>
        <p:nvPicPr>
          <p:cNvPr id="4098" name="Picture 2" descr="C:\Users\Админ\Desktop\уроки\ВОв\224356705080221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428999"/>
            <a:ext cx="4857752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дмин\Desktop\уроки\ВОв\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1" cy="3929069"/>
          </a:xfrm>
          <a:prstGeom prst="rect">
            <a:avLst/>
          </a:prstGeom>
          <a:noFill/>
        </p:spPr>
      </p:pic>
      <p:pic>
        <p:nvPicPr>
          <p:cNvPr id="4" name="Picture 5" descr="C:\Users\Админ\Desktop\уроки\ВОв\574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7"/>
            <a:ext cx="4500562" cy="2928934"/>
          </a:xfrm>
          <a:prstGeom prst="rect">
            <a:avLst/>
          </a:prstGeom>
          <a:noFill/>
        </p:spPr>
      </p:pic>
      <p:pic>
        <p:nvPicPr>
          <p:cNvPr id="5" name="Picture 7" descr="C:\Users\Админ\Desktop\уроки\ВОв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572000" cy="3500439"/>
          </a:xfrm>
          <a:prstGeom prst="rect">
            <a:avLst/>
          </a:prstGeom>
          <a:noFill/>
        </p:spPr>
      </p:pic>
      <p:pic>
        <p:nvPicPr>
          <p:cNvPr id="12289" name="Picture 1" descr="C:\Users\Админ\Desktop\уроки\ВОв\scale_1200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00562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06056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714356"/>
            <a:ext cx="850112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Сегодня на уроке я узнал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 научился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Мне было трудно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Было интересно узнать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80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Влияла  ли природа  </a:t>
            </a:r>
            <a:r>
              <a:rPr lang="ru-RU" sz="80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80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80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</a:t>
            </a:r>
            <a:r>
              <a:rPr lang="ru-RU" sz="80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боевые операции? 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Админ\Desktop\уроки\ВОв\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89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Кабардино-Балкарская республика</a:t>
            </a:r>
            <a:endParaRPr lang="ru-RU" sz="48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8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Природа 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Северного 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Кавказа </a:t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- </a:t>
            </a:r>
            <a:r>
              <a:rPr lang="ru-RU" sz="48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где проходил 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sz="4800" b="1" dirty="0" err="1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Северо-Кавказский</a:t>
            </a:r>
            <a:r>
              <a:rPr lang="ru-RU" sz="48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фронт</a:t>
            </a:r>
            <a:r>
              <a:rPr lang="ru-RU" sz="4800" b="1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 </a:t>
            </a:r>
            <a:endParaRPr lang="ru-RU" sz="4800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143108" y="5786454"/>
            <a:ext cx="2214578" cy="85725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4500562" y="5786454"/>
            <a:ext cx="2214578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l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1. Познакомиться 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 историей  Великой Отечественной войны на 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Юге 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страны. 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2. Изучить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природу этих 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мест.</a:t>
            </a:r>
            <a:endParaRPr lang="ru-RU" sz="5400" b="1" dirty="0">
              <a:solidFill>
                <a:schemeClr val="bg2">
                  <a:lumMod val="1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80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Влияла  ли природа  </a:t>
            </a:r>
            <a:r>
              <a:rPr lang="ru-RU" sz="80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80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80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</a:t>
            </a:r>
            <a:r>
              <a:rPr lang="ru-RU" sz="80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боевые операции? 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уроки\ВОв\original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643999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уроки\ВОв\10307938c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83" cy="6858000"/>
          </a:xfrm>
          <a:prstGeom prst="rect">
            <a:avLst/>
          </a:prstGeom>
          <a:noFill/>
        </p:spPr>
      </p:pic>
      <p:pic>
        <p:nvPicPr>
          <p:cNvPr id="5123" name="Picture 3" descr="C:\Users\Админ\Desktop\уроки\ВОв\33828178_Elbrusas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уроки\ВОв\00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Админ\Desktop\уроки\ВОв\scale_1200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21473" cy="3214685"/>
          </a:xfrm>
          <a:prstGeom prst="rect">
            <a:avLst/>
          </a:prstGeom>
          <a:noFill/>
        </p:spPr>
      </p:pic>
      <p:pic>
        <p:nvPicPr>
          <p:cNvPr id="6146" name="Picture 2" descr="C:\Users\Админ\Desktop\уроки\ВОв\326914_a0bee91a114148dabbccfcffd780af38_m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214686"/>
            <a:ext cx="4948225" cy="3643314"/>
          </a:xfrm>
          <a:prstGeom prst="rect">
            <a:avLst/>
          </a:prstGeom>
          <a:noFill/>
        </p:spPr>
      </p:pic>
      <p:pic>
        <p:nvPicPr>
          <p:cNvPr id="6147" name="Picture 3" descr="C:\Users\Админ\Desktop\уроки\ВОв\107521671_9856530d-d739-4694-8ae2-494cfa9b17da-3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2664" y="0"/>
            <a:ext cx="4661336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Админ\Desktop\уроки\ВОв\maxresdefaul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3430612"/>
          </a:xfrm>
          <a:prstGeom prst="rect">
            <a:avLst/>
          </a:prstGeom>
          <a:noFill/>
        </p:spPr>
      </p:pic>
      <p:pic>
        <p:nvPicPr>
          <p:cNvPr id="19460" name="Picture 4" descr="C:\Users\Админ\Desktop\уроки\ВОв\oil-sp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714876" cy="3357562"/>
          </a:xfrm>
          <a:prstGeom prst="rect">
            <a:avLst/>
          </a:prstGeom>
          <a:noFill/>
        </p:spPr>
      </p:pic>
      <p:pic>
        <p:nvPicPr>
          <p:cNvPr id="19461" name="Picture 5" descr="C:\Users\Админ\Desktop\уроки\ВОв\51-scientists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429000"/>
            <a:ext cx="4429125" cy="3429000"/>
          </a:xfrm>
          <a:prstGeom prst="rect">
            <a:avLst/>
          </a:prstGeom>
          <a:noFill/>
        </p:spPr>
      </p:pic>
      <p:pic>
        <p:nvPicPr>
          <p:cNvPr id="19462" name="Picture 6" descr="C:\Users\Админ\Desktop\уроки\ВОв\56bff0784a184b5185d3c5f55ed98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3"/>
            <a:ext cx="4714876" cy="35004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285992"/>
            <a:ext cx="235352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нефть</a:t>
            </a:r>
            <a:endParaRPr lang="ru-RU" sz="4800" b="1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571744"/>
            <a:ext cx="376256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вольфрам</a:t>
            </a:r>
            <a:endParaRPr lang="ru-RU" sz="4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5786454"/>
            <a:ext cx="365837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молибден</a:t>
            </a:r>
            <a:endParaRPr lang="ru-RU" sz="4800" b="1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282" y="5786454"/>
            <a:ext cx="435771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полиметаллы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449</TotalTime>
  <Words>48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БЫЛ ДАН ПРИКАЗ:  ВЗЯТЬ ВЫСОТУ!</vt:lpstr>
      <vt:lpstr>Природа Северного Кавказа  - где проходил   Северо-Кавказский фронт. </vt:lpstr>
      <vt:lpstr>1. Познакомиться  с историей  Великой Отечественной войны на Юге  страны.   2. Изучить природу этих мест.</vt:lpstr>
      <vt:lpstr>Влияла  ли природа   на боевые операции?  </vt:lpstr>
      <vt:lpstr>Слайд 5</vt:lpstr>
      <vt:lpstr>Слайд 6</vt:lpstr>
      <vt:lpstr>Слайд 7</vt:lpstr>
      <vt:lpstr>Слайд 8</vt:lpstr>
      <vt:lpstr>Слайд 9</vt:lpstr>
      <vt:lpstr>План «Эдельвейс»</vt:lpstr>
      <vt:lpstr>Слайд 11</vt:lpstr>
      <vt:lpstr>Слайд 12</vt:lpstr>
      <vt:lpstr>Слайд 13</vt:lpstr>
      <vt:lpstr>Влияла  ли природа   на боевые операции?  </vt:lpstr>
      <vt:lpstr>Кабардино-Балкарская республика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115</cp:revision>
  <dcterms:created xsi:type="dcterms:W3CDTF">2020-02-02T17:53:47Z</dcterms:created>
  <dcterms:modified xsi:type="dcterms:W3CDTF">2020-07-22T13:55:42Z</dcterms:modified>
</cp:coreProperties>
</file>