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1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7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9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2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4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87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24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9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5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9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A2CB-178A-418A-BC0C-263E2033EE1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7F536-6B07-42AF-B017-B3F3357D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7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tx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21  of November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work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991955"/>
            <a:ext cx="527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u="sng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</a:t>
            </a: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val="145708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505694" cy="365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9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7082">
              <a:schemeClr val="accent5">
                <a:lumMod val="20000"/>
                <a:lumOff val="80000"/>
              </a:schemeClr>
            </a:gs>
            <a:gs pos="82488">
              <a:srgbClr val="937D5E"/>
            </a:gs>
            <a:gs pos="74583">
              <a:srgbClr val="A8A479"/>
            </a:gs>
            <a:gs pos="39000">
              <a:schemeClr val="accent4">
                <a:lumMod val="40000"/>
                <a:lumOff val="60000"/>
              </a:schemeClr>
            </a:gs>
            <a:gs pos="64600">
              <a:schemeClr val="accent3">
                <a:lumMod val="60000"/>
                <a:lumOff val="40000"/>
              </a:schemeClr>
            </a:gs>
            <a:gs pos="100000">
              <a:schemeClr val="accent2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1-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275"/>
            <a:ext cx="6840760" cy="684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3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7082">
              <a:schemeClr val="accent5">
                <a:lumMod val="20000"/>
                <a:lumOff val="80000"/>
              </a:schemeClr>
            </a:gs>
            <a:gs pos="18346">
              <a:schemeClr val="accent1">
                <a:lumMod val="40000"/>
                <a:lumOff val="60000"/>
              </a:schemeClr>
            </a:gs>
            <a:gs pos="64600">
              <a:schemeClr val="accent3">
                <a:lumMod val="60000"/>
                <a:lumOff val="40000"/>
              </a:schemeClr>
            </a:gs>
            <a:gs pos="100000">
              <a:schemeClr val="accent2">
                <a:lumMod val="5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esktop\1428477753_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-24408"/>
            <a:ext cx="4752528" cy="68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0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168" y="188640"/>
            <a:ext cx="3419872" cy="655272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rediscovered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century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diagonally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evident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squares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perceives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brightness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wedges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interpreting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pic>
        <p:nvPicPr>
          <p:cNvPr id="1026" name="Picture 2" descr="C:\Users\учитель\Desktop\Cafe-W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" y="476670"/>
            <a:ext cx="5940152" cy="55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7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tx1">
              <a:lumMod val="50000"/>
              <a:lumOff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hometask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be: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speak about illusions;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describe the picture with optical illusion.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1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41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The 21  of November</vt:lpstr>
      <vt:lpstr>Презентация PowerPoint</vt:lpstr>
      <vt:lpstr>Презентация PowerPoint</vt:lpstr>
      <vt:lpstr>Презентация PowerPoint</vt:lpstr>
      <vt:lpstr>Презентация PowerPoint</vt:lpstr>
      <vt:lpstr>Your hometask will be: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21  of November</dc:title>
  <dc:creator>учитель</dc:creator>
  <cp:lastModifiedBy>учитель</cp:lastModifiedBy>
  <cp:revision>7</cp:revision>
  <dcterms:created xsi:type="dcterms:W3CDTF">2018-11-16T07:02:40Z</dcterms:created>
  <dcterms:modified xsi:type="dcterms:W3CDTF">2018-11-21T07:59:47Z</dcterms:modified>
</cp:coreProperties>
</file>