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C99F37-706E-4C69-B001-6D93145D25C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11437C-DAFA-4FED-A8E4-28BBAF0E78BB}">
      <dgm:prSet phldrT="[Текст]" custT="1"/>
      <dgm:spPr/>
      <dgm:t>
        <a:bodyPr/>
        <a:lstStyle/>
        <a:p>
          <a:r>
            <a:rPr lang="ru-RU" sz="2800" dirty="0" smtClean="0"/>
            <a:t>Афинская морская держава</a:t>
          </a:r>
          <a:endParaRPr lang="ru-RU" sz="2800" dirty="0"/>
        </a:p>
      </dgm:t>
    </dgm:pt>
    <dgm:pt modelId="{12C94C47-4F53-4CAC-B467-5865A3D25B2C}" type="parTrans" cxnId="{A7FBA383-BC05-4AEF-B1A7-B185A0214CF8}">
      <dgm:prSet/>
      <dgm:spPr/>
      <dgm:t>
        <a:bodyPr/>
        <a:lstStyle/>
        <a:p>
          <a:endParaRPr lang="ru-RU"/>
        </a:p>
      </dgm:t>
    </dgm:pt>
    <dgm:pt modelId="{BF2C52E3-ADA5-410A-88D5-634677EB8D2D}" type="sibTrans" cxnId="{A7FBA383-BC05-4AEF-B1A7-B185A0214CF8}">
      <dgm:prSet/>
      <dgm:spPr/>
      <dgm:t>
        <a:bodyPr/>
        <a:lstStyle/>
        <a:p>
          <a:endParaRPr lang="ru-RU"/>
        </a:p>
      </dgm:t>
    </dgm:pt>
    <dgm:pt modelId="{38DA9F5F-8042-4516-9439-377393F81A21}">
      <dgm:prSet phldrT="[Текст]" custT="1"/>
      <dgm:spPr/>
      <dgm:t>
        <a:bodyPr/>
        <a:lstStyle/>
        <a:p>
          <a:r>
            <a:rPr lang="ru-RU" sz="2800" dirty="0" smtClean="0"/>
            <a:t>Пелопоннесский союз </a:t>
          </a:r>
        </a:p>
        <a:p>
          <a:r>
            <a:rPr lang="ru-RU" sz="2800" dirty="0" smtClean="0">
              <a:solidFill>
                <a:schemeClr val="bg1"/>
              </a:solidFill>
            </a:rPr>
            <a:t>Победа!</a:t>
          </a:r>
          <a:endParaRPr lang="ru-RU" sz="2800" dirty="0">
            <a:solidFill>
              <a:schemeClr val="bg1"/>
            </a:solidFill>
          </a:endParaRPr>
        </a:p>
      </dgm:t>
    </dgm:pt>
    <dgm:pt modelId="{C5F524AB-2BF5-4E44-9099-6FD1C98C7812}" type="parTrans" cxnId="{4C972C62-5128-46A6-8078-4D1F1BC7137C}">
      <dgm:prSet/>
      <dgm:spPr/>
      <dgm:t>
        <a:bodyPr/>
        <a:lstStyle/>
        <a:p>
          <a:endParaRPr lang="ru-RU"/>
        </a:p>
      </dgm:t>
    </dgm:pt>
    <dgm:pt modelId="{039F84BE-E83D-4D21-ADC7-FA3D25E914B6}" type="sibTrans" cxnId="{4C972C62-5128-46A6-8078-4D1F1BC7137C}">
      <dgm:prSet/>
      <dgm:spPr/>
      <dgm:t>
        <a:bodyPr/>
        <a:lstStyle/>
        <a:p>
          <a:endParaRPr lang="ru-RU"/>
        </a:p>
      </dgm:t>
    </dgm:pt>
    <dgm:pt modelId="{1EC8B98C-BD85-46AE-AEBD-05ADE0F03F2F}" type="pres">
      <dgm:prSet presAssocID="{69C99F37-706E-4C69-B001-6D93145D25C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F636675-736A-44CD-823C-26C6166B2E04}" type="pres">
      <dgm:prSet presAssocID="{DA11437C-DAFA-4FED-A8E4-28BBAF0E78BB}" presName="root" presStyleCnt="0"/>
      <dgm:spPr/>
    </dgm:pt>
    <dgm:pt modelId="{FC7D7213-2F90-4437-89DF-D128771C4F54}" type="pres">
      <dgm:prSet presAssocID="{DA11437C-DAFA-4FED-A8E4-28BBAF0E78BB}" presName="rootComposite" presStyleCnt="0"/>
      <dgm:spPr/>
    </dgm:pt>
    <dgm:pt modelId="{75ECBC74-22D7-4372-B473-C9EA77F33D2D}" type="pres">
      <dgm:prSet presAssocID="{DA11437C-DAFA-4FED-A8E4-28BBAF0E78BB}" presName="rootText" presStyleLbl="node1" presStyleIdx="0" presStyleCnt="2" custLinFactNeighborX="-11494" custLinFactNeighborY="4413"/>
      <dgm:spPr/>
      <dgm:t>
        <a:bodyPr/>
        <a:lstStyle/>
        <a:p>
          <a:endParaRPr lang="ru-RU"/>
        </a:p>
      </dgm:t>
    </dgm:pt>
    <dgm:pt modelId="{4F47D9AE-685A-4ED8-B737-F47E0E7F8221}" type="pres">
      <dgm:prSet presAssocID="{DA11437C-DAFA-4FED-A8E4-28BBAF0E78BB}" presName="rootConnector" presStyleLbl="node1" presStyleIdx="0" presStyleCnt="2"/>
      <dgm:spPr/>
      <dgm:t>
        <a:bodyPr/>
        <a:lstStyle/>
        <a:p>
          <a:endParaRPr lang="ru-RU"/>
        </a:p>
      </dgm:t>
    </dgm:pt>
    <dgm:pt modelId="{A9A6AD1B-0B50-4060-8B36-F8B9072CE193}" type="pres">
      <dgm:prSet presAssocID="{DA11437C-DAFA-4FED-A8E4-28BBAF0E78BB}" presName="childShape" presStyleCnt="0"/>
      <dgm:spPr/>
    </dgm:pt>
    <dgm:pt modelId="{BEAF7BA0-CE3B-48D9-881C-1231EA4FF6A0}" type="pres">
      <dgm:prSet presAssocID="{38DA9F5F-8042-4516-9439-377393F81A21}" presName="root" presStyleCnt="0"/>
      <dgm:spPr/>
    </dgm:pt>
    <dgm:pt modelId="{7B90B92D-1067-4E0F-9FAA-A9BFECFAA146}" type="pres">
      <dgm:prSet presAssocID="{38DA9F5F-8042-4516-9439-377393F81A21}" presName="rootComposite" presStyleCnt="0"/>
      <dgm:spPr/>
    </dgm:pt>
    <dgm:pt modelId="{876890DF-B40C-4DDE-83E9-1A6AF7A05CA3}" type="pres">
      <dgm:prSet presAssocID="{38DA9F5F-8042-4516-9439-377393F81A21}" presName="rootText" presStyleLbl="node1" presStyleIdx="1" presStyleCnt="2" custScaleX="102834" custScaleY="103705"/>
      <dgm:spPr/>
      <dgm:t>
        <a:bodyPr/>
        <a:lstStyle/>
        <a:p>
          <a:endParaRPr lang="ru-RU"/>
        </a:p>
      </dgm:t>
    </dgm:pt>
    <dgm:pt modelId="{BFC206E0-F2A6-424C-B6C8-58B532BCCC95}" type="pres">
      <dgm:prSet presAssocID="{38DA9F5F-8042-4516-9439-377393F81A21}" presName="rootConnector" presStyleLbl="node1" presStyleIdx="1" presStyleCnt="2"/>
      <dgm:spPr/>
      <dgm:t>
        <a:bodyPr/>
        <a:lstStyle/>
        <a:p>
          <a:endParaRPr lang="ru-RU"/>
        </a:p>
      </dgm:t>
    </dgm:pt>
    <dgm:pt modelId="{057BF092-EB9B-4727-80AE-C85DD144CB17}" type="pres">
      <dgm:prSet presAssocID="{38DA9F5F-8042-4516-9439-377393F81A21}" presName="childShape" presStyleCnt="0"/>
      <dgm:spPr/>
    </dgm:pt>
  </dgm:ptLst>
  <dgm:cxnLst>
    <dgm:cxn modelId="{D8A4C106-DEC4-4AE7-893C-906099C8C618}" type="presOf" srcId="{DA11437C-DAFA-4FED-A8E4-28BBAF0E78BB}" destId="{4F47D9AE-685A-4ED8-B737-F47E0E7F8221}" srcOrd="1" destOrd="0" presId="urn:microsoft.com/office/officeart/2005/8/layout/hierarchy3"/>
    <dgm:cxn modelId="{81A11266-1215-47E5-9ADE-B32E2186B814}" type="presOf" srcId="{69C99F37-706E-4C69-B001-6D93145D25CB}" destId="{1EC8B98C-BD85-46AE-AEBD-05ADE0F03F2F}" srcOrd="0" destOrd="0" presId="urn:microsoft.com/office/officeart/2005/8/layout/hierarchy3"/>
    <dgm:cxn modelId="{A7FBA383-BC05-4AEF-B1A7-B185A0214CF8}" srcId="{69C99F37-706E-4C69-B001-6D93145D25CB}" destId="{DA11437C-DAFA-4FED-A8E4-28BBAF0E78BB}" srcOrd="0" destOrd="0" parTransId="{12C94C47-4F53-4CAC-B467-5865A3D25B2C}" sibTransId="{BF2C52E3-ADA5-410A-88D5-634677EB8D2D}"/>
    <dgm:cxn modelId="{4C972C62-5128-46A6-8078-4D1F1BC7137C}" srcId="{69C99F37-706E-4C69-B001-6D93145D25CB}" destId="{38DA9F5F-8042-4516-9439-377393F81A21}" srcOrd="1" destOrd="0" parTransId="{C5F524AB-2BF5-4E44-9099-6FD1C98C7812}" sibTransId="{039F84BE-E83D-4D21-ADC7-FA3D25E914B6}"/>
    <dgm:cxn modelId="{41502EE0-EFC7-434E-8202-4B6BF7B93307}" type="presOf" srcId="{DA11437C-DAFA-4FED-A8E4-28BBAF0E78BB}" destId="{75ECBC74-22D7-4372-B473-C9EA77F33D2D}" srcOrd="0" destOrd="0" presId="urn:microsoft.com/office/officeart/2005/8/layout/hierarchy3"/>
    <dgm:cxn modelId="{55F801D8-00F3-4876-B91B-58587C485F23}" type="presOf" srcId="{38DA9F5F-8042-4516-9439-377393F81A21}" destId="{BFC206E0-F2A6-424C-B6C8-58B532BCCC95}" srcOrd="1" destOrd="0" presId="urn:microsoft.com/office/officeart/2005/8/layout/hierarchy3"/>
    <dgm:cxn modelId="{7B62C551-7389-4CB9-BFE3-87E2EF566153}" type="presOf" srcId="{38DA9F5F-8042-4516-9439-377393F81A21}" destId="{876890DF-B40C-4DDE-83E9-1A6AF7A05CA3}" srcOrd="0" destOrd="0" presId="urn:microsoft.com/office/officeart/2005/8/layout/hierarchy3"/>
    <dgm:cxn modelId="{4CD37619-A2DE-4BE6-9867-3B76E3E5ABC9}" type="presParOf" srcId="{1EC8B98C-BD85-46AE-AEBD-05ADE0F03F2F}" destId="{4F636675-736A-44CD-823C-26C6166B2E04}" srcOrd="0" destOrd="0" presId="urn:microsoft.com/office/officeart/2005/8/layout/hierarchy3"/>
    <dgm:cxn modelId="{13010F0F-FBB8-4778-A2BD-DBD190AE58C1}" type="presParOf" srcId="{4F636675-736A-44CD-823C-26C6166B2E04}" destId="{FC7D7213-2F90-4437-89DF-D128771C4F54}" srcOrd="0" destOrd="0" presId="urn:microsoft.com/office/officeart/2005/8/layout/hierarchy3"/>
    <dgm:cxn modelId="{C33495D9-6B70-4A67-AFEB-E1E83F8CE233}" type="presParOf" srcId="{FC7D7213-2F90-4437-89DF-D128771C4F54}" destId="{75ECBC74-22D7-4372-B473-C9EA77F33D2D}" srcOrd="0" destOrd="0" presId="urn:microsoft.com/office/officeart/2005/8/layout/hierarchy3"/>
    <dgm:cxn modelId="{10148847-7395-4209-AF7D-119A67F992DC}" type="presParOf" srcId="{FC7D7213-2F90-4437-89DF-D128771C4F54}" destId="{4F47D9AE-685A-4ED8-B737-F47E0E7F8221}" srcOrd="1" destOrd="0" presId="urn:microsoft.com/office/officeart/2005/8/layout/hierarchy3"/>
    <dgm:cxn modelId="{6691E220-B4C2-4D50-9696-8F03D462A9F5}" type="presParOf" srcId="{4F636675-736A-44CD-823C-26C6166B2E04}" destId="{A9A6AD1B-0B50-4060-8B36-F8B9072CE193}" srcOrd="1" destOrd="0" presId="urn:microsoft.com/office/officeart/2005/8/layout/hierarchy3"/>
    <dgm:cxn modelId="{0F6DF459-D545-4A34-A2D7-AC9BA11C1119}" type="presParOf" srcId="{1EC8B98C-BD85-46AE-AEBD-05ADE0F03F2F}" destId="{BEAF7BA0-CE3B-48D9-881C-1231EA4FF6A0}" srcOrd="1" destOrd="0" presId="urn:microsoft.com/office/officeart/2005/8/layout/hierarchy3"/>
    <dgm:cxn modelId="{93F43EC9-0E6C-4318-A482-CB1F9BCE40CF}" type="presParOf" srcId="{BEAF7BA0-CE3B-48D9-881C-1231EA4FF6A0}" destId="{7B90B92D-1067-4E0F-9FAA-A9BFECFAA146}" srcOrd="0" destOrd="0" presId="urn:microsoft.com/office/officeart/2005/8/layout/hierarchy3"/>
    <dgm:cxn modelId="{685F3ACB-A65C-4B47-92BD-72D4356A388A}" type="presParOf" srcId="{7B90B92D-1067-4E0F-9FAA-A9BFECFAA146}" destId="{876890DF-B40C-4DDE-83E9-1A6AF7A05CA3}" srcOrd="0" destOrd="0" presId="urn:microsoft.com/office/officeart/2005/8/layout/hierarchy3"/>
    <dgm:cxn modelId="{B044705C-36BF-4907-B114-B20137AD6D18}" type="presParOf" srcId="{7B90B92D-1067-4E0F-9FAA-A9BFECFAA146}" destId="{BFC206E0-F2A6-424C-B6C8-58B532BCCC95}" srcOrd="1" destOrd="0" presId="urn:microsoft.com/office/officeart/2005/8/layout/hierarchy3"/>
    <dgm:cxn modelId="{A6636953-1557-42AC-873A-E50CC1B4F755}" type="presParOf" srcId="{BEAF7BA0-CE3B-48D9-881C-1231EA4FF6A0}" destId="{057BF092-EB9B-4727-80AE-C85DD144CB1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3A591E-2963-4490-9C48-A7139C30EBB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A98AD3-0BBC-4177-8004-7BAAB31DD848}">
      <dgm:prSet phldrT="[Текст]" custT="1"/>
      <dgm:spPr/>
      <dgm:t>
        <a:bodyPr/>
        <a:lstStyle/>
        <a:p>
          <a:r>
            <a:rPr lang="ru-RU" sz="2400" dirty="0" smtClean="0"/>
            <a:t>Благодаря македонской армии Филипп смог подчинить соседние племена, а позже и греческие города Эгейского моря</a:t>
          </a:r>
          <a:endParaRPr lang="ru-RU" sz="2400" dirty="0"/>
        </a:p>
      </dgm:t>
    </dgm:pt>
    <dgm:pt modelId="{DF758AC3-FE18-45E2-A78B-2E13A148F855}" type="parTrans" cxnId="{A40DB856-4A83-4514-957F-72564A83987B}">
      <dgm:prSet/>
      <dgm:spPr/>
      <dgm:t>
        <a:bodyPr/>
        <a:lstStyle/>
        <a:p>
          <a:endParaRPr lang="ru-RU"/>
        </a:p>
      </dgm:t>
    </dgm:pt>
    <dgm:pt modelId="{D40F434D-78E3-444D-9B4C-201AF99B4C7C}" type="sibTrans" cxnId="{A40DB856-4A83-4514-957F-72564A83987B}">
      <dgm:prSet/>
      <dgm:spPr/>
      <dgm:t>
        <a:bodyPr/>
        <a:lstStyle/>
        <a:p>
          <a:endParaRPr lang="ru-RU"/>
        </a:p>
      </dgm:t>
    </dgm:pt>
    <dgm:pt modelId="{6E934E69-5198-4134-87DE-1EDE62D3A299}">
      <dgm:prSet phldrT="[Текст]" custT="1"/>
      <dgm:spPr/>
      <dgm:t>
        <a:bodyPr/>
        <a:lstStyle/>
        <a:p>
          <a:r>
            <a:rPr lang="ru-RU" sz="2400" dirty="0" smtClean="0"/>
            <a:t>Использовал подкуп.</a:t>
          </a:r>
          <a:endParaRPr lang="ru-RU" sz="2400" dirty="0"/>
        </a:p>
      </dgm:t>
    </dgm:pt>
    <dgm:pt modelId="{155F2159-731F-4E7D-93D0-E597D32A9FAF}" type="parTrans" cxnId="{38E40E1D-3719-48D7-9281-8F824DEFC8F0}">
      <dgm:prSet/>
      <dgm:spPr/>
      <dgm:t>
        <a:bodyPr/>
        <a:lstStyle/>
        <a:p>
          <a:endParaRPr lang="ru-RU"/>
        </a:p>
      </dgm:t>
    </dgm:pt>
    <dgm:pt modelId="{3AA60BDE-16FD-4A35-8442-C90260508C33}" type="sibTrans" cxnId="{38E40E1D-3719-48D7-9281-8F824DEFC8F0}">
      <dgm:prSet/>
      <dgm:spPr/>
      <dgm:t>
        <a:bodyPr/>
        <a:lstStyle/>
        <a:p>
          <a:endParaRPr lang="ru-RU"/>
        </a:p>
      </dgm:t>
    </dgm:pt>
    <dgm:pt modelId="{FE0105F5-655E-41C5-9F9E-95FF94D4F532}">
      <dgm:prSet phldrT="[Текст]" custT="1"/>
      <dgm:spPr/>
      <dgm:t>
        <a:bodyPr/>
        <a:lstStyle/>
        <a:p>
          <a:r>
            <a:rPr lang="ru-RU" sz="2400" dirty="0" smtClean="0"/>
            <a:t>После создания сильнейшей армии, начал строить военный флот </a:t>
          </a:r>
          <a:endParaRPr lang="ru-RU" sz="2400" dirty="0"/>
        </a:p>
      </dgm:t>
    </dgm:pt>
    <dgm:pt modelId="{BC852581-0B8B-43A1-BAC8-EA0D49950EF2}" type="parTrans" cxnId="{C25C5EAB-DE7D-4E5C-98AC-5883FADCA11A}">
      <dgm:prSet/>
      <dgm:spPr/>
      <dgm:t>
        <a:bodyPr/>
        <a:lstStyle/>
        <a:p>
          <a:endParaRPr lang="ru-RU"/>
        </a:p>
      </dgm:t>
    </dgm:pt>
    <dgm:pt modelId="{6C17808D-D238-4B53-B898-1DA0EADC2A3B}" type="sibTrans" cxnId="{C25C5EAB-DE7D-4E5C-98AC-5883FADCA11A}">
      <dgm:prSet/>
      <dgm:spPr/>
      <dgm:t>
        <a:bodyPr/>
        <a:lstStyle/>
        <a:p>
          <a:endParaRPr lang="ru-RU"/>
        </a:p>
      </dgm:t>
    </dgm:pt>
    <dgm:pt modelId="{222CB85F-CB60-4D6E-9BF3-571646C5939F}" type="pres">
      <dgm:prSet presAssocID="{A43A591E-2963-4490-9C48-A7139C30EBB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EA084A-888E-4B74-9808-05F7777784B7}" type="pres">
      <dgm:prSet presAssocID="{33A98AD3-0BBC-4177-8004-7BAAB31DD848}" presName="parentLin" presStyleCnt="0"/>
      <dgm:spPr/>
    </dgm:pt>
    <dgm:pt modelId="{A4D89D3D-AD86-482C-925B-F254DBC91CC9}" type="pres">
      <dgm:prSet presAssocID="{33A98AD3-0BBC-4177-8004-7BAAB31DD84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33883BE-14ED-4D0B-A155-86A78C0520C6}" type="pres">
      <dgm:prSet presAssocID="{33A98AD3-0BBC-4177-8004-7BAAB31DD848}" presName="parentText" presStyleLbl="node1" presStyleIdx="0" presStyleCnt="3" custScaleX="119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02F62-2B82-439D-BA5F-00564772FF7D}" type="pres">
      <dgm:prSet presAssocID="{33A98AD3-0BBC-4177-8004-7BAAB31DD848}" presName="negativeSpace" presStyleCnt="0"/>
      <dgm:spPr/>
    </dgm:pt>
    <dgm:pt modelId="{B806CFFC-7F23-43E4-AE75-1E847420773C}" type="pres">
      <dgm:prSet presAssocID="{33A98AD3-0BBC-4177-8004-7BAAB31DD848}" presName="childText" presStyleLbl="conFgAcc1" presStyleIdx="0" presStyleCnt="3">
        <dgm:presLayoutVars>
          <dgm:bulletEnabled val="1"/>
        </dgm:presLayoutVars>
      </dgm:prSet>
      <dgm:spPr/>
    </dgm:pt>
    <dgm:pt modelId="{C4D488D9-C886-40A6-BADE-403294C1E165}" type="pres">
      <dgm:prSet presAssocID="{D40F434D-78E3-444D-9B4C-201AF99B4C7C}" presName="spaceBetweenRectangles" presStyleCnt="0"/>
      <dgm:spPr/>
    </dgm:pt>
    <dgm:pt modelId="{A4402EB6-8C74-4B91-881B-CD86035BDCF1}" type="pres">
      <dgm:prSet presAssocID="{6E934E69-5198-4134-87DE-1EDE62D3A299}" presName="parentLin" presStyleCnt="0"/>
      <dgm:spPr/>
    </dgm:pt>
    <dgm:pt modelId="{D883BDE2-D840-45B3-96ED-DE705A2F2A11}" type="pres">
      <dgm:prSet presAssocID="{6E934E69-5198-4134-87DE-1EDE62D3A29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246AA70-138E-481F-91F4-A28817786A84}" type="pres">
      <dgm:prSet presAssocID="{6E934E69-5198-4134-87DE-1EDE62D3A29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47392-5DBB-4006-B413-8A889F7CA219}" type="pres">
      <dgm:prSet presAssocID="{6E934E69-5198-4134-87DE-1EDE62D3A299}" presName="negativeSpace" presStyleCnt="0"/>
      <dgm:spPr/>
    </dgm:pt>
    <dgm:pt modelId="{C8E6329D-3519-412A-93E3-E4B93634611C}" type="pres">
      <dgm:prSet presAssocID="{6E934E69-5198-4134-87DE-1EDE62D3A299}" presName="childText" presStyleLbl="conFgAcc1" presStyleIdx="1" presStyleCnt="3">
        <dgm:presLayoutVars>
          <dgm:bulletEnabled val="1"/>
        </dgm:presLayoutVars>
      </dgm:prSet>
      <dgm:spPr/>
    </dgm:pt>
    <dgm:pt modelId="{B7259A50-4A4D-4D0E-8F14-B984FE6B1272}" type="pres">
      <dgm:prSet presAssocID="{3AA60BDE-16FD-4A35-8442-C90260508C33}" presName="spaceBetweenRectangles" presStyleCnt="0"/>
      <dgm:spPr/>
    </dgm:pt>
    <dgm:pt modelId="{A010CDD4-C473-41C4-87B4-23A5357D62C2}" type="pres">
      <dgm:prSet presAssocID="{FE0105F5-655E-41C5-9F9E-95FF94D4F532}" presName="parentLin" presStyleCnt="0"/>
      <dgm:spPr/>
    </dgm:pt>
    <dgm:pt modelId="{D76DCE2B-21C9-4F29-8401-DB232AD15EBC}" type="pres">
      <dgm:prSet presAssocID="{FE0105F5-655E-41C5-9F9E-95FF94D4F53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8BA3D56-9C66-462E-A914-698E9A3CB1EA}" type="pres">
      <dgm:prSet presAssocID="{FE0105F5-655E-41C5-9F9E-95FF94D4F53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89518-BE79-4E10-8F61-DD82B1039647}" type="pres">
      <dgm:prSet presAssocID="{FE0105F5-655E-41C5-9F9E-95FF94D4F532}" presName="negativeSpace" presStyleCnt="0"/>
      <dgm:spPr/>
    </dgm:pt>
    <dgm:pt modelId="{93D89DC1-F969-4715-880E-5F4DB859E15C}" type="pres">
      <dgm:prSet presAssocID="{FE0105F5-655E-41C5-9F9E-95FF94D4F53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8E40E1D-3719-48D7-9281-8F824DEFC8F0}" srcId="{A43A591E-2963-4490-9C48-A7139C30EBBD}" destId="{6E934E69-5198-4134-87DE-1EDE62D3A299}" srcOrd="1" destOrd="0" parTransId="{155F2159-731F-4E7D-93D0-E597D32A9FAF}" sibTransId="{3AA60BDE-16FD-4A35-8442-C90260508C33}"/>
    <dgm:cxn modelId="{CB40827F-F293-4BFB-9639-8C718FBCA97F}" type="presOf" srcId="{A43A591E-2963-4490-9C48-A7139C30EBBD}" destId="{222CB85F-CB60-4D6E-9BF3-571646C5939F}" srcOrd="0" destOrd="0" presId="urn:microsoft.com/office/officeart/2005/8/layout/list1"/>
    <dgm:cxn modelId="{C25C5EAB-DE7D-4E5C-98AC-5883FADCA11A}" srcId="{A43A591E-2963-4490-9C48-A7139C30EBBD}" destId="{FE0105F5-655E-41C5-9F9E-95FF94D4F532}" srcOrd="2" destOrd="0" parTransId="{BC852581-0B8B-43A1-BAC8-EA0D49950EF2}" sibTransId="{6C17808D-D238-4B53-B898-1DA0EADC2A3B}"/>
    <dgm:cxn modelId="{CBDE7B91-4017-4196-A444-D0C4AB73736C}" type="presOf" srcId="{33A98AD3-0BBC-4177-8004-7BAAB31DD848}" destId="{533883BE-14ED-4D0B-A155-86A78C0520C6}" srcOrd="1" destOrd="0" presId="urn:microsoft.com/office/officeart/2005/8/layout/list1"/>
    <dgm:cxn modelId="{7C25EF0D-44BD-4BA5-A6C3-831A525EC397}" type="presOf" srcId="{6E934E69-5198-4134-87DE-1EDE62D3A299}" destId="{F246AA70-138E-481F-91F4-A28817786A84}" srcOrd="1" destOrd="0" presId="urn:microsoft.com/office/officeart/2005/8/layout/list1"/>
    <dgm:cxn modelId="{B9D79689-F135-4995-8EA6-371A5EAC2A9B}" type="presOf" srcId="{6E934E69-5198-4134-87DE-1EDE62D3A299}" destId="{D883BDE2-D840-45B3-96ED-DE705A2F2A11}" srcOrd="0" destOrd="0" presId="urn:microsoft.com/office/officeart/2005/8/layout/list1"/>
    <dgm:cxn modelId="{50E22BE7-00E7-4F57-AD16-E6EB831EE37F}" type="presOf" srcId="{FE0105F5-655E-41C5-9F9E-95FF94D4F532}" destId="{D76DCE2B-21C9-4F29-8401-DB232AD15EBC}" srcOrd="0" destOrd="0" presId="urn:microsoft.com/office/officeart/2005/8/layout/list1"/>
    <dgm:cxn modelId="{A40DB856-4A83-4514-957F-72564A83987B}" srcId="{A43A591E-2963-4490-9C48-A7139C30EBBD}" destId="{33A98AD3-0BBC-4177-8004-7BAAB31DD848}" srcOrd="0" destOrd="0" parTransId="{DF758AC3-FE18-45E2-A78B-2E13A148F855}" sibTransId="{D40F434D-78E3-444D-9B4C-201AF99B4C7C}"/>
    <dgm:cxn modelId="{8F4EF527-EED1-42DA-A4CE-EAA5053FE26D}" type="presOf" srcId="{FE0105F5-655E-41C5-9F9E-95FF94D4F532}" destId="{A8BA3D56-9C66-462E-A914-698E9A3CB1EA}" srcOrd="1" destOrd="0" presId="urn:microsoft.com/office/officeart/2005/8/layout/list1"/>
    <dgm:cxn modelId="{BAA2A8A9-02E3-4BB7-AE91-0B8FCD956A37}" type="presOf" srcId="{33A98AD3-0BBC-4177-8004-7BAAB31DD848}" destId="{A4D89D3D-AD86-482C-925B-F254DBC91CC9}" srcOrd="0" destOrd="0" presId="urn:microsoft.com/office/officeart/2005/8/layout/list1"/>
    <dgm:cxn modelId="{0384C88C-0706-47CF-AFC8-0A3614694A94}" type="presParOf" srcId="{222CB85F-CB60-4D6E-9BF3-571646C5939F}" destId="{21EA084A-888E-4B74-9808-05F7777784B7}" srcOrd="0" destOrd="0" presId="urn:microsoft.com/office/officeart/2005/8/layout/list1"/>
    <dgm:cxn modelId="{BB504088-30D7-4191-B116-55B28D4ECCA9}" type="presParOf" srcId="{21EA084A-888E-4B74-9808-05F7777784B7}" destId="{A4D89D3D-AD86-482C-925B-F254DBC91CC9}" srcOrd="0" destOrd="0" presId="urn:microsoft.com/office/officeart/2005/8/layout/list1"/>
    <dgm:cxn modelId="{DE53D024-EBA9-4BED-BBE5-3D0726BED5EA}" type="presParOf" srcId="{21EA084A-888E-4B74-9808-05F7777784B7}" destId="{533883BE-14ED-4D0B-A155-86A78C0520C6}" srcOrd="1" destOrd="0" presId="urn:microsoft.com/office/officeart/2005/8/layout/list1"/>
    <dgm:cxn modelId="{FC74ADC3-5FCC-40EE-9CF0-A7DB64509121}" type="presParOf" srcId="{222CB85F-CB60-4D6E-9BF3-571646C5939F}" destId="{A1302F62-2B82-439D-BA5F-00564772FF7D}" srcOrd="1" destOrd="0" presId="urn:microsoft.com/office/officeart/2005/8/layout/list1"/>
    <dgm:cxn modelId="{34F2969F-D3D1-4D41-9AB0-0C0EA6625C0C}" type="presParOf" srcId="{222CB85F-CB60-4D6E-9BF3-571646C5939F}" destId="{B806CFFC-7F23-43E4-AE75-1E847420773C}" srcOrd="2" destOrd="0" presId="urn:microsoft.com/office/officeart/2005/8/layout/list1"/>
    <dgm:cxn modelId="{054498E5-591C-49D2-B16D-D395F997664E}" type="presParOf" srcId="{222CB85F-CB60-4D6E-9BF3-571646C5939F}" destId="{C4D488D9-C886-40A6-BADE-403294C1E165}" srcOrd="3" destOrd="0" presId="urn:microsoft.com/office/officeart/2005/8/layout/list1"/>
    <dgm:cxn modelId="{953C86C8-5568-41D4-B16D-F18170EF6176}" type="presParOf" srcId="{222CB85F-CB60-4D6E-9BF3-571646C5939F}" destId="{A4402EB6-8C74-4B91-881B-CD86035BDCF1}" srcOrd="4" destOrd="0" presId="urn:microsoft.com/office/officeart/2005/8/layout/list1"/>
    <dgm:cxn modelId="{4BC65EB6-DDDE-4755-AC13-84F5FFE13578}" type="presParOf" srcId="{A4402EB6-8C74-4B91-881B-CD86035BDCF1}" destId="{D883BDE2-D840-45B3-96ED-DE705A2F2A11}" srcOrd="0" destOrd="0" presId="urn:microsoft.com/office/officeart/2005/8/layout/list1"/>
    <dgm:cxn modelId="{90C0B5FF-66E2-422E-8DF7-ED6DA6A111AB}" type="presParOf" srcId="{A4402EB6-8C74-4B91-881B-CD86035BDCF1}" destId="{F246AA70-138E-481F-91F4-A28817786A84}" srcOrd="1" destOrd="0" presId="urn:microsoft.com/office/officeart/2005/8/layout/list1"/>
    <dgm:cxn modelId="{78D92342-2F19-497E-ACC0-EB89B51F76C5}" type="presParOf" srcId="{222CB85F-CB60-4D6E-9BF3-571646C5939F}" destId="{A3E47392-5DBB-4006-B413-8A889F7CA219}" srcOrd="5" destOrd="0" presId="urn:microsoft.com/office/officeart/2005/8/layout/list1"/>
    <dgm:cxn modelId="{EE029FC0-D7A2-4F34-9B38-A989B5C7A00B}" type="presParOf" srcId="{222CB85F-CB60-4D6E-9BF3-571646C5939F}" destId="{C8E6329D-3519-412A-93E3-E4B93634611C}" srcOrd="6" destOrd="0" presId="urn:microsoft.com/office/officeart/2005/8/layout/list1"/>
    <dgm:cxn modelId="{E19A667D-A5E0-4BB6-9156-DC0DD55D2682}" type="presParOf" srcId="{222CB85F-CB60-4D6E-9BF3-571646C5939F}" destId="{B7259A50-4A4D-4D0E-8F14-B984FE6B1272}" srcOrd="7" destOrd="0" presId="urn:microsoft.com/office/officeart/2005/8/layout/list1"/>
    <dgm:cxn modelId="{F3F97D7F-DF2D-4827-BCF5-78075AA39DB6}" type="presParOf" srcId="{222CB85F-CB60-4D6E-9BF3-571646C5939F}" destId="{A010CDD4-C473-41C4-87B4-23A5357D62C2}" srcOrd="8" destOrd="0" presId="urn:microsoft.com/office/officeart/2005/8/layout/list1"/>
    <dgm:cxn modelId="{600BD939-71A5-479A-B44E-A3ADA7047B17}" type="presParOf" srcId="{A010CDD4-C473-41C4-87B4-23A5357D62C2}" destId="{D76DCE2B-21C9-4F29-8401-DB232AD15EBC}" srcOrd="0" destOrd="0" presId="urn:microsoft.com/office/officeart/2005/8/layout/list1"/>
    <dgm:cxn modelId="{FC58E436-52C5-4627-AEFA-96C26DA9B1ED}" type="presParOf" srcId="{A010CDD4-C473-41C4-87B4-23A5357D62C2}" destId="{A8BA3D56-9C66-462E-A914-698E9A3CB1EA}" srcOrd="1" destOrd="0" presId="urn:microsoft.com/office/officeart/2005/8/layout/list1"/>
    <dgm:cxn modelId="{EFEDCAA4-F615-4EB3-925D-0E25C6555BBE}" type="presParOf" srcId="{222CB85F-CB60-4D6E-9BF3-571646C5939F}" destId="{28F89518-BE79-4E10-8F61-DD82B1039647}" srcOrd="9" destOrd="0" presId="urn:microsoft.com/office/officeart/2005/8/layout/list1"/>
    <dgm:cxn modelId="{AB03EA3F-68D9-4C3A-86DA-C1B7ACAB975A}" type="presParOf" srcId="{222CB85F-CB60-4D6E-9BF3-571646C5939F}" destId="{93D89DC1-F969-4715-880E-5F4DB859E15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79B6D6-1A08-436D-870B-29E8EEC3E3B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80171D-F27E-4945-A25B-AD294F8B22C4}">
      <dgm:prSet phldrT="[Текст]" custT="1"/>
      <dgm:spPr/>
      <dgm:t>
        <a:bodyPr/>
        <a:lstStyle/>
        <a:p>
          <a:r>
            <a:rPr lang="ru-RU" sz="2400" dirty="0" smtClean="0"/>
            <a:t>Коринфский съезд 339 год до н.э.</a:t>
          </a:r>
          <a:endParaRPr lang="ru-RU" sz="2400" dirty="0"/>
        </a:p>
      </dgm:t>
    </dgm:pt>
    <dgm:pt modelId="{94E600E9-C408-453B-9402-C487271F05DF}" type="parTrans" cxnId="{931BDCDC-327F-462B-9BFE-6826E8CE8907}">
      <dgm:prSet/>
      <dgm:spPr/>
      <dgm:t>
        <a:bodyPr/>
        <a:lstStyle/>
        <a:p>
          <a:endParaRPr lang="ru-RU"/>
        </a:p>
      </dgm:t>
    </dgm:pt>
    <dgm:pt modelId="{060F6169-F5BF-4440-B351-17AAF8A133C3}" type="sibTrans" cxnId="{931BDCDC-327F-462B-9BFE-6826E8CE8907}">
      <dgm:prSet/>
      <dgm:spPr/>
      <dgm:t>
        <a:bodyPr/>
        <a:lstStyle/>
        <a:p>
          <a:endParaRPr lang="ru-RU"/>
        </a:p>
      </dgm:t>
    </dgm:pt>
    <dgm:pt modelId="{1E8CDB62-8DB7-4CE9-A28A-3BFE5F2E8BEE}">
      <dgm:prSet phldrT="[Текст]" custT="1"/>
      <dgm:spPr/>
      <dgm:t>
        <a:bodyPr/>
        <a:lstStyle/>
        <a:p>
          <a:r>
            <a:rPr lang="ru-RU" sz="2400" dirty="0" smtClean="0"/>
            <a:t>Решение съезда – полисы объединяются под Филиппом</a:t>
          </a:r>
          <a:endParaRPr lang="ru-RU" sz="2400" dirty="0"/>
        </a:p>
      </dgm:t>
    </dgm:pt>
    <dgm:pt modelId="{39041988-BBE0-4064-877F-54FD61BE95D4}" type="parTrans" cxnId="{B49283A6-884F-4520-B88F-9DE235C6459F}">
      <dgm:prSet/>
      <dgm:spPr/>
      <dgm:t>
        <a:bodyPr/>
        <a:lstStyle/>
        <a:p>
          <a:endParaRPr lang="ru-RU"/>
        </a:p>
      </dgm:t>
    </dgm:pt>
    <dgm:pt modelId="{C1797BFE-3303-4533-9464-5781281DC42D}" type="sibTrans" cxnId="{B49283A6-884F-4520-B88F-9DE235C6459F}">
      <dgm:prSet/>
      <dgm:spPr/>
      <dgm:t>
        <a:bodyPr/>
        <a:lstStyle/>
        <a:p>
          <a:endParaRPr lang="ru-RU"/>
        </a:p>
      </dgm:t>
    </dgm:pt>
    <dgm:pt modelId="{C5FD1DE1-4531-4C6A-9895-C833DD51C1B2}">
      <dgm:prSet phldrT="[Текст]" custT="1"/>
      <dgm:spPr/>
      <dgm:t>
        <a:bodyPr/>
        <a:lstStyle/>
        <a:p>
          <a:r>
            <a:rPr lang="ru-RU" sz="2800" dirty="0" smtClean="0"/>
            <a:t>Филипп возглавил войска Греции и Македонии </a:t>
          </a:r>
          <a:endParaRPr lang="ru-RU" sz="2800" dirty="0"/>
        </a:p>
      </dgm:t>
    </dgm:pt>
    <dgm:pt modelId="{C391C747-65DC-4C66-AEBE-29DA9CC9D077}" type="parTrans" cxnId="{619FB198-CCE7-4EB4-AB88-DFB2CF1BEE6B}">
      <dgm:prSet/>
      <dgm:spPr/>
      <dgm:t>
        <a:bodyPr/>
        <a:lstStyle/>
        <a:p>
          <a:endParaRPr lang="ru-RU"/>
        </a:p>
      </dgm:t>
    </dgm:pt>
    <dgm:pt modelId="{8FABC4B9-BFCB-4D90-8AB8-11E045449D56}" type="sibTrans" cxnId="{619FB198-CCE7-4EB4-AB88-DFB2CF1BEE6B}">
      <dgm:prSet/>
      <dgm:spPr/>
      <dgm:t>
        <a:bodyPr/>
        <a:lstStyle/>
        <a:p>
          <a:endParaRPr lang="ru-RU"/>
        </a:p>
      </dgm:t>
    </dgm:pt>
    <dgm:pt modelId="{B99F666A-A49F-4341-B689-C8643819533E}" type="pres">
      <dgm:prSet presAssocID="{DC79B6D6-1A08-436D-870B-29E8EEC3E3B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FD6A26-00BD-4479-B0BE-B8EF6374039C}" type="pres">
      <dgm:prSet presAssocID="{DC79B6D6-1A08-436D-870B-29E8EEC3E3B0}" presName="arrow" presStyleLbl="bgShp" presStyleIdx="0" presStyleCnt="1"/>
      <dgm:spPr/>
    </dgm:pt>
    <dgm:pt modelId="{CF4F3ACE-D623-47D4-A270-EFAD2F7E16C7}" type="pres">
      <dgm:prSet presAssocID="{DC79B6D6-1A08-436D-870B-29E8EEC3E3B0}" presName="linearProcess" presStyleCnt="0"/>
      <dgm:spPr/>
    </dgm:pt>
    <dgm:pt modelId="{D227EEA8-A8AB-4372-A780-5A98211CCA22}" type="pres">
      <dgm:prSet presAssocID="{4F80171D-F27E-4945-A25B-AD294F8B22C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FFDD5-A249-4B98-B20D-87B4EBAC6996}" type="pres">
      <dgm:prSet presAssocID="{060F6169-F5BF-4440-B351-17AAF8A133C3}" presName="sibTrans" presStyleCnt="0"/>
      <dgm:spPr/>
    </dgm:pt>
    <dgm:pt modelId="{BF403EB0-B7F8-4BEA-BA91-DAB878599E43}" type="pres">
      <dgm:prSet presAssocID="{1E8CDB62-8DB7-4CE9-A28A-3BFE5F2E8BE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72C14-0078-4ED1-8A02-E3737F4CBDB4}" type="pres">
      <dgm:prSet presAssocID="{C1797BFE-3303-4533-9464-5781281DC42D}" presName="sibTrans" presStyleCnt="0"/>
      <dgm:spPr/>
    </dgm:pt>
    <dgm:pt modelId="{70C63DD7-3D7C-4380-9DE7-B2391FB2455F}" type="pres">
      <dgm:prSet presAssocID="{C5FD1DE1-4531-4C6A-9895-C833DD51C1B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F29AB9-0006-4E1E-A7DD-E1BF0BD29749}" type="presOf" srcId="{1E8CDB62-8DB7-4CE9-A28A-3BFE5F2E8BEE}" destId="{BF403EB0-B7F8-4BEA-BA91-DAB878599E43}" srcOrd="0" destOrd="0" presId="urn:microsoft.com/office/officeart/2005/8/layout/hProcess9"/>
    <dgm:cxn modelId="{00164429-0883-4F36-ADC5-FC80304C533E}" type="presOf" srcId="{C5FD1DE1-4531-4C6A-9895-C833DD51C1B2}" destId="{70C63DD7-3D7C-4380-9DE7-B2391FB2455F}" srcOrd="0" destOrd="0" presId="urn:microsoft.com/office/officeart/2005/8/layout/hProcess9"/>
    <dgm:cxn modelId="{04F6A629-6F57-4A39-AD66-1648794A4228}" type="presOf" srcId="{4F80171D-F27E-4945-A25B-AD294F8B22C4}" destId="{D227EEA8-A8AB-4372-A780-5A98211CCA22}" srcOrd="0" destOrd="0" presId="urn:microsoft.com/office/officeart/2005/8/layout/hProcess9"/>
    <dgm:cxn modelId="{931BDCDC-327F-462B-9BFE-6826E8CE8907}" srcId="{DC79B6D6-1A08-436D-870B-29E8EEC3E3B0}" destId="{4F80171D-F27E-4945-A25B-AD294F8B22C4}" srcOrd="0" destOrd="0" parTransId="{94E600E9-C408-453B-9402-C487271F05DF}" sibTransId="{060F6169-F5BF-4440-B351-17AAF8A133C3}"/>
    <dgm:cxn modelId="{B49283A6-884F-4520-B88F-9DE235C6459F}" srcId="{DC79B6D6-1A08-436D-870B-29E8EEC3E3B0}" destId="{1E8CDB62-8DB7-4CE9-A28A-3BFE5F2E8BEE}" srcOrd="1" destOrd="0" parTransId="{39041988-BBE0-4064-877F-54FD61BE95D4}" sibTransId="{C1797BFE-3303-4533-9464-5781281DC42D}"/>
    <dgm:cxn modelId="{619FB198-CCE7-4EB4-AB88-DFB2CF1BEE6B}" srcId="{DC79B6D6-1A08-436D-870B-29E8EEC3E3B0}" destId="{C5FD1DE1-4531-4C6A-9895-C833DD51C1B2}" srcOrd="2" destOrd="0" parTransId="{C391C747-65DC-4C66-AEBE-29DA9CC9D077}" sibTransId="{8FABC4B9-BFCB-4D90-8AB8-11E045449D56}"/>
    <dgm:cxn modelId="{D29A2F71-E461-494A-9DBA-F3B1B12751C5}" type="presOf" srcId="{DC79B6D6-1A08-436D-870B-29E8EEC3E3B0}" destId="{B99F666A-A49F-4341-B689-C8643819533E}" srcOrd="0" destOrd="0" presId="urn:microsoft.com/office/officeart/2005/8/layout/hProcess9"/>
    <dgm:cxn modelId="{3B15A7B6-1B3C-4D4B-A9D4-E288AE071F9B}" type="presParOf" srcId="{B99F666A-A49F-4341-B689-C8643819533E}" destId="{E4FD6A26-00BD-4479-B0BE-B8EF6374039C}" srcOrd="0" destOrd="0" presId="urn:microsoft.com/office/officeart/2005/8/layout/hProcess9"/>
    <dgm:cxn modelId="{436ACDA6-8646-499A-BE7E-8756F9228F60}" type="presParOf" srcId="{B99F666A-A49F-4341-B689-C8643819533E}" destId="{CF4F3ACE-D623-47D4-A270-EFAD2F7E16C7}" srcOrd="1" destOrd="0" presId="urn:microsoft.com/office/officeart/2005/8/layout/hProcess9"/>
    <dgm:cxn modelId="{4D90F395-624F-4DD8-A76B-1B5AAB501EAC}" type="presParOf" srcId="{CF4F3ACE-D623-47D4-A270-EFAD2F7E16C7}" destId="{D227EEA8-A8AB-4372-A780-5A98211CCA22}" srcOrd="0" destOrd="0" presId="urn:microsoft.com/office/officeart/2005/8/layout/hProcess9"/>
    <dgm:cxn modelId="{31E74028-CB56-4440-9863-B96C6900C6DE}" type="presParOf" srcId="{CF4F3ACE-D623-47D4-A270-EFAD2F7E16C7}" destId="{BBDFFDD5-A249-4B98-B20D-87B4EBAC6996}" srcOrd="1" destOrd="0" presId="urn:microsoft.com/office/officeart/2005/8/layout/hProcess9"/>
    <dgm:cxn modelId="{CAD28754-521C-4C6F-8C3A-8A1FCC564521}" type="presParOf" srcId="{CF4F3ACE-D623-47D4-A270-EFAD2F7E16C7}" destId="{BF403EB0-B7F8-4BEA-BA91-DAB878599E43}" srcOrd="2" destOrd="0" presId="urn:microsoft.com/office/officeart/2005/8/layout/hProcess9"/>
    <dgm:cxn modelId="{B3BC9A8A-4F54-4C34-B96B-F4D5E9DB1314}" type="presParOf" srcId="{CF4F3ACE-D623-47D4-A270-EFAD2F7E16C7}" destId="{42A72C14-0078-4ED1-8A02-E3737F4CBDB4}" srcOrd="3" destOrd="0" presId="urn:microsoft.com/office/officeart/2005/8/layout/hProcess9"/>
    <dgm:cxn modelId="{3858D307-7768-4319-B887-5258BC6EDC8C}" type="presParOf" srcId="{CF4F3ACE-D623-47D4-A270-EFAD2F7E16C7}" destId="{70C63DD7-3D7C-4380-9DE7-B2391FB2455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ECBC74-22D7-4372-B473-C9EA77F33D2D}">
      <dsp:nvSpPr>
        <dsp:cNvPr id="0" name=""/>
        <dsp:cNvSpPr/>
      </dsp:nvSpPr>
      <dsp:spPr>
        <a:xfrm>
          <a:off x="0" y="448418"/>
          <a:ext cx="3725710" cy="1862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Афинская морская держава</a:t>
          </a:r>
          <a:endParaRPr lang="ru-RU" sz="2800" kern="1200" dirty="0"/>
        </a:p>
      </dsp:txBody>
      <dsp:txXfrm>
        <a:off x="0" y="448418"/>
        <a:ext cx="3725710" cy="1862855"/>
      </dsp:txXfrm>
    </dsp:sp>
    <dsp:sp modelId="{876890DF-B40C-4DDE-83E9-1A6AF7A05CA3}">
      <dsp:nvSpPr>
        <dsp:cNvPr id="0" name=""/>
        <dsp:cNvSpPr/>
      </dsp:nvSpPr>
      <dsp:spPr>
        <a:xfrm>
          <a:off x="4661392" y="366210"/>
          <a:ext cx="3831297" cy="1931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Пелопоннесский союз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</a:rPr>
            <a:t>Победа!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4661392" y="366210"/>
        <a:ext cx="3831297" cy="193187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06CFFC-7F23-43E4-AE75-1E847420773C}">
      <dsp:nvSpPr>
        <dsp:cNvPr id="0" name=""/>
        <dsp:cNvSpPr/>
      </dsp:nvSpPr>
      <dsp:spPr>
        <a:xfrm>
          <a:off x="0" y="676227"/>
          <a:ext cx="828092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883BE-14ED-4D0B-A155-86A78C0520C6}">
      <dsp:nvSpPr>
        <dsp:cNvPr id="0" name=""/>
        <dsp:cNvSpPr/>
      </dsp:nvSpPr>
      <dsp:spPr>
        <a:xfrm>
          <a:off x="414046" y="12027"/>
          <a:ext cx="6948784" cy="132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Благодаря македонской армии Филипп смог подчинить соседние племена, а позже и греческие города Эгейского моря</a:t>
          </a:r>
          <a:endParaRPr lang="ru-RU" sz="2400" kern="1200" dirty="0"/>
        </a:p>
      </dsp:txBody>
      <dsp:txXfrm>
        <a:off x="414046" y="12027"/>
        <a:ext cx="6948784" cy="1328400"/>
      </dsp:txXfrm>
    </dsp:sp>
    <dsp:sp modelId="{C8E6329D-3519-412A-93E3-E4B93634611C}">
      <dsp:nvSpPr>
        <dsp:cNvPr id="0" name=""/>
        <dsp:cNvSpPr/>
      </dsp:nvSpPr>
      <dsp:spPr>
        <a:xfrm>
          <a:off x="0" y="2717427"/>
          <a:ext cx="828092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46AA70-138E-481F-91F4-A28817786A84}">
      <dsp:nvSpPr>
        <dsp:cNvPr id="0" name=""/>
        <dsp:cNvSpPr/>
      </dsp:nvSpPr>
      <dsp:spPr>
        <a:xfrm>
          <a:off x="414046" y="2053227"/>
          <a:ext cx="5796644" cy="132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Использовал подкуп.</a:t>
          </a:r>
          <a:endParaRPr lang="ru-RU" sz="2400" kern="1200" dirty="0"/>
        </a:p>
      </dsp:txBody>
      <dsp:txXfrm>
        <a:off x="414046" y="2053227"/>
        <a:ext cx="5796644" cy="1328400"/>
      </dsp:txXfrm>
    </dsp:sp>
    <dsp:sp modelId="{93D89DC1-F969-4715-880E-5F4DB859E15C}">
      <dsp:nvSpPr>
        <dsp:cNvPr id="0" name=""/>
        <dsp:cNvSpPr/>
      </dsp:nvSpPr>
      <dsp:spPr>
        <a:xfrm>
          <a:off x="0" y="4758628"/>
          <a:ext cx="828092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A3D56-9C66-462E-A914-698E9A3CB1EA}">
      <dsp:nvSpPr>
        <dsp:cNvPr id="0" name=""/>
        <dsp:cNvSpPr/>
      </dsp:nvSpPr>
      <dsp:spPr>
        <a:xfrm>
          <a:off x="414046" y="4094428"/>
          <a:ext cx="5796644" cy="132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После создания сильнейшей армии, начал строить военный флот </a:t>
          </a:r>
          <a:endParaRPr lang="ru-RU" sz="2400" kern="1200" dirty="0"/>
        </a:p>
      </dsp:txBody>
      <dsp:txXfrm>
        <a:off x="414046" y="4094428"/>
        <a:ext cx="5796644" cy="13284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FD6A26-00BD-4479-B0BE-B8EF6374039C}">
      <dsp:nvSpPr>
        <dsp:cNvPr id="0" name=""/>
        <dsp:cNvSpPr/>
      </dsp:nvSpPr>
      <dsp:spPr>
        <a:xfrm>
          <a:off x="685799" y="0"/>
          <a:ext cx="77724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27EEA8-A8AB-4372-A780-5A98211CCA22}">
      <dsp:nvSpPr>
        <dsp:cNvPr id="0" name=""/>
        <dsp:cNvSpPr/>
      </dsp:nvSpPr>
      <dsp:spPr>
        <a:xfrm>
          <a:off x="502" y="1219199"/>
          <a:ext cx="2806265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Коринфский съезд 339 год до н.э.</a:t>
          </a:r>
          <a:endParaRPr lang="ru-RU" sz="2400" kern="1200" dirty="0"/>
        </a:p>
      </dsp:txBody>
      <dsp:txXfrm>
        <a:off x="502" y="1219199"/>
        <a:ext cx="2806265" cy="1625600"/>
      </dsp:txXfrm>
    </dsp:sp>
    <dsp:sp modelId="{BF403EB0-B7F8-4BEA-BA91-DAB878599E43}">
      <dsp:nvSpPr>
        <dsp:cNvPr id="0" name=""/>
        <dsp:cNvSpPr/>
      </dsp:nvSpPr>
      <dsp:spPr>
        <a:xfrm>
          <a:off x="3168867" y="1219199"/>
          <a:ext cx="2806265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Решение съезда – полисы объединяются под Филиппом</a:t>
          </a:r>
          <a:endParaRPr lang="ru-RU" sz="2400" kern="1200" dirty="0"/>
        </a:p>
      </dsp:txBody>
      <dsp:txXfrm>
        <a:off x="3168867" y="1219199"/>
        <a:ext cx="2806265" cy="1625600"/>
      </dsp:txXfrm>
    </dsp:sp>
    <dsp:sp modelId="{70C63DD7-3D7C-4380-9DE7-B2391FB2455F}">
      <dsp:nvSpPr>
        <dsp:cNvPr id="0" name=""/>
        <dsp:cNvSpPr/>
      </dsp:nvSpPr>
      <dsp:spPr>
        <a:xfrm>
          <a:off x="6337231" y="1219199"/>
          <a:ext cx="2806265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Филипп возглавил войска Греции и Македонии </a:t>
          </a:r>
          <a:endParaRPr lang="ru-RU" sz="2800" kern="1200" dirty="0"/>
        </a:p>
      </dsp:txBody>
      <dsp:txXfrm>
        <a:off x="6337231" y="1219199"/>
        <a:ext cx="2806265" cy="1625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21.04.2020</a:t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dirty="0" smtClean="0">
                <a:solidFill>
                  <a:schemeClr val="bg2"/>
                </a:solidFill>
              </a:rPr>
              <a:t>Македонские завоевания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Демосфен – афинский оратор 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" name="Содержимое 4" descr="uqCMc6j82M95_demosfe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20756"/>
            <a:ext cx="3960440" cy="528058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Демосфен был противником македонского царя Филиппа </a:t>
            </a:r>
            <a:r>
              <a:rPr lang="en-US" dirty="0" smtClean="0"/>
              <a:t>II</a:t>
            </a:r>
            <a:r>
              <a:rPr lang="ru-RU" dirty="0" smtClean="0"/>
              <a:t>.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i="1" dirty="0" smtClean="0">
                <a:solidFill>
                  <a:schemeClr val="bg2"/>
                </a:solidFill>
              </a:rPr>
              <a:t>Филиппика</a:t>
            </a:r>
            <a:r>
              <a:rPr lang="ru-RU" dirty="0" smtClean="0"/>
              <a:t> – гневная и страстная речь оратора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-m2yxAfH8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136904" cy="616020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armflot_ru-herone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8529"/>
            <a:ext cx="8229600" cy="432294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Битва при Херонее (338 г. до н.э.)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13970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76672"/>
            <a:ext cx="8291264" cy="561932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bg2"/>
                </a:solidFill>
              </a:rPr>
              <a:t>Филипп </a:t>
            </a:r>
            <a:r>
              <a:rPr lang="en-US" sz="3600" dirty="0" smtClean="0">
                <a:solidFill>
                  <a:schemeClr val="bg2"/>
                </a:solidFill>
              </a:rPr>
              <a:t>II</a:t>
            </a:r>
            <a:r>
              <a:rPr lang="ru-RU" sz="3600" dirty="0" smtClean="0">
                <a:solidFill>
                  <a:schemeClr val="bg2"/>
                </a:solidFill>
              </a:rPr>
              <a:t> был убит в 340 году до н.э.</a:t>
            </a:r>
          </a:p>
          <a:p>
            <a:pPr algn="ctr">
              <a:buNone/>
            </a:pPr>
            <a:r>
              <a:rPr lang="ru-RU" sz="3600" i="1" dirty="0" smtClean="0">
                <a:solidFill>
                  <a:schemeClr val="bg2"/>
                </a:solidFill>
              </a:rPr>
              <a:t>Версии: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Заговор подготовил Александр и его мать Олимпиада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Покушение подготовили персы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Заговор подготовила македонская знать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Заговор подготовили греческие патриоты, которые были против власти Македонии  в Греции.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2"/>
                </a:solidFill>
              </a:rPr>
              <a:t>Александр Македонский </a:t>
            </a:r>
            <a:endParaRPr lang="ru-RU" sz="4800" dirty="0">
              <a:solidFill>
                <a:schemeClr val="bg2"/>
              </a:solidFill>
            </a:endParaRPr>
          </a:p>
        </p:txBody>
      </p:sp>
      <p:pic>
        <p:nvPicPr>
          <p:cNvPr id="5" name="Содержимое 4" descr="92ac068b682af08ffdddef2fd96d8d56_ce_720x720x16x0_cropped_800x8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4419278" cy="4419278"/>
          </a:xfrm>
        </p:spPr>
      </p:pic>
      <p:pic>
        <p:nvPicPr>
          <p:cNvPr id="6" name="Содержимое 5" descr="61778640_1279696739_365357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988840"/>
            <a:ext cx="3752691" cy="469086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ObBu83QB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60648"/>
            <a:ext cx="7848872" cy="632152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 smtClean="0"/>
              <a:t>Рефлексия </a:t>
            </a:r>
            <a:endParaRPr lang="ru-RU" dirty="0"/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052736"/>
            <a:ext cx="7344816" cy="550861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pWEIjGWcd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809329"/>
            <a:ext cx="7560840" cy="60486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Повторение материала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908720"/>
          <a:ext cx="8496944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7016" y="0"/>
            <a:ext cx="8856984" cy="8283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Пелопоннесская война (431-404 г. до н.э.)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3923928" y="1772816"/>
            <a:ext cx="1152128" cy="6480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Антон\Desktop\уроки\5 класс\4 урок\imag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2636912"/>
            <a:ext cx="2736304" cy="3372968"/>
          </a:xfrm>
          <a:prstGeom prst="rect">
            <a:avLst/>
          </a:prstGeom>
          <a:noFill/>
        </p:spPr>
      </p:pic>
      <p:sp>
        <p:nvSpPr>
          <p:cNvPr id="8" name="Блок-схема: процесс 7"/>
          <p:cNvSpPr/>
          <p:nvPr/>
        </p:nvSpPr>
        <p:spPr>
          <a:xfrm>
            <a:off x="3059832" y="6021288"/>
            <a:ext cx="2952328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2"/>
                </a:solidFill>
              </a:rPr>
              <a:t>Алкивиад</a:t>
            </a:r>
            <a:endParaRPr lang="ru-RU" sz="3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61206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1.Причиной Пелопонесской войны являлось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А)Стремление Спарты и Афин к господству в Греции;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Б)Борьба между олигархией и демократией;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В)Борьба за морские торговые пути;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Г)Всё перечисленное.</a:t>
            </a:r>
          </a:p>
          <a:p>
            <a:pPr algn="r">
              <a:buNone/>
            </a:pP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2.Никиев мир был заключен: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А)421г.до н.э.</a:t>
            </a:r>
          </a:p>
          <a:p>
            <a:pPr algn="r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Б)431г.до н.э.</a:t>
            </a:r>
          </a:p>
          <a:p>
            <a:pPr algn="r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В)404г.до н.э.</a:t>
            </a:r>
          </a:p>
          <a:p>
            <a:pPr>
              <a:buNone/>
            </a:pP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3.Автором слов: «Я докажу им, что я жив!» является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А)Никий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Лисандр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В)Алкивиад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Г)Перикл</a:t>
            </a:r>
          </a:p>
          <a:p>
            <a:pPr algn="r">
              <a:buNone/>
            </a:pP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4.Битва при </a:t>
            </a:r>
            <a:r>
              <a:rPr lang="ru-RU" sz="1200" b="1" u="sng" dirty="0" err="1" smtClean="0">
                <a:latin typeface="Times New Roman" pitchFamily="18" charset="0"/>
                <a:cs typeface="Times New Roman" pitchFamily="18" charset="0"/>
              </a:rPr>
              <a:t>Аргинусских</a:t>
            </a: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 островах произошла в: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А)406г.до н.э.</a:t>
            </a:r>
          </a:p>
          <a:p>
            <a:pPr algn="r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Б)405г.до н.э.</a:t>
            </a:r>
          </a:p>
          <a:p>
            <a:pPr algn="r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В)404г.до н.э.</a:t>
            </a:r>
          </a:p>
          <a:p>
            <a:pPr>
              <a:buNone/>
            </a:pP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5.Кто лишний: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А)Перикл</a:t>
            </a:r>
          </a:p>
          <a:p>
            <a:pPr>
              <a:buNone/>
            </a:pPr>
            <a:r>
              <a:rPr lang="ru-RU" sz="1200" dirty="0" smtClean="0"/>
              <a:t>Б)Алкивиад</a:t>
            </a:r>
          </a:p>
          <a:p>
            <a:pPr>
              <a:buNone/>
            </a:pPr>
            <a:r>
              <a:rPr lang="ru-RU" sz="1200" dirty="0" smtClean="0"/>
              <a:t>В)Никий</a:t>
            </a:r>
          </a:p>
          <a:p>
            <a:pPr>
              <a:buNone/>
            </a:pPr>
            <a:r>
              <a:rPr lang="ru-RU" sz="1200" dirty="0" smtClean="0"/>
              <a:t>Г)Дарий</a:t>
            </a:r>
            <a:endParaRPr lang="ru-RU" sz="12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56320"/>
          </a:xfrm>
        </p:spPr>
        <p:txBody>
          <a:bodyPr/>
          <a:lstStyle/>
          <a:p>
            <a:pPr algn="ctr"/>
            <a:r>
              <a:rPr lang="ru-RU" dirty="0" smtClean="0"/>
              <a:t>Проверочная работа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ozvysheniye-makedonii-359-336-gg-do-n-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44616" cy="67888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52120" y="1484784"/>
            <a:ext cx="3106688" cy="20882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Новая тема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iginal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836613"/>
            <a:ext cx="4025900" cy="5235575"/>
          </a:xfrm>
        </p:spPr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5038725" y="3933825"/>
            <a:ext cx="4105275" cy="719138"/>
          </a:xfrm>
        </p:spPr>
        <p:txBody>
          <a:bodyPr/>
          <a:lstStyle/>
          <a:p>
            <a:pPr algn="ctr"/>
            <a:r>
              <a:rPr lang="ru-RU" dirty="0" smtClean="0"/>
              <a:t>Царь Филипп </a:t>
            </a:r>
            <a:r>
              <a:rPr lang="en-US" dirty="0" smtClean="0"/>
              <a:t>II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294967295"/>
          </p:nvPr>
        </p:nvSpPr>
        <p:spPr>
          <a:xfrm>
            <a:off x="4738688" y="692150"/>
            <a:ext cx="4405312" cy="39147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i="1" dirty="0" smtClean="0"/>
              <a:t>  Нет такой городской стены, через которую не мог бы перешагнуть осел, нагруженный золотом</a:t>
            </a:r>
            <a:endParaRPr lang="ru-RU" sz="32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/>
          <a:lstStyle/>
          <a:p>
            <a:pPr algn="ctr"/>
            <a:r>
              <a:rPr lang="ru-RU" dirty="0" smtClean="0"/>
              <a:t>Филипп </a:t>
            </a:r>
            <a:r>
              <a:rPr lang="en-US" dirty="0" smtClean="0"/>
              <a:t>II</a:t>
            </a:r>
            <a:r>
              <a:rPr lang="ru-RU" dirty="0" smtClean="0"/>
              <a:t> создал армию основой которой является Македонская фаланга – 16 тесно сомкнутых рядов пехоты. </a:t>
            </a:r>
            <a:endParaRPr lang="ru-RU" dirty="0"/>
          </a:p>
        </p:txBody>
      </p:sp>
      <p:pic>
        <p:nvPicPr>
          <p:cNvPr id="2051" name="Picture 3" descr="C:\Users\Антон\Desktop\уроки\5 класс\5  урок\1498502751152296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9116213" cy="3798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95536" y="620688"/>
          <a:ext cx="828092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unnamed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844824"/>
            <a:ext cx="7272808" cy="3764247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При Филиппе </a:t>
            </a:r>
            <a:r>
              <a:rPr lang="en-US" dirty="0" smtClean="0">
                <a:solidFill>
                  <a:schemeClr val="bg2"/>
                </a:solidFill>
              </a:rPr>
              <a:t>II</a:t>
            </a:r>
            <a:r>
              <a:rPr lang="ru-RU" dirty="0" smtClean="0">
                <a:solidFill>
                  <a:schemeClr val="bg2"/>
                </a:solidFill>
              </a:rPr>
              <a:t> началась чеканка золотой монеты  - филиппика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239</TotalTime>
  <Words>271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21.04.2020 Македонские завоевания</vt:lpstr>
      <vt:lpstr>Повторение материала</vt:lpstr>
      <vt:lpstr>Пелопоннесская война (431-404 г. до н.э.)</vt:lpstr>
      <vt:lpstr>Проверочная работа </vt:lpstr>
      <vt:lpstr>Новая тема </vt:lpstr>
      <vt:lpstr>Слайд 6</vt:lpstr>
      <vt:lpstr>Слайд 7</vt:lpstr>
      <vt:lpstr>Слайд 8</vt:lpstr>
      <vt:lpstr>При Филиппе II началась чеканка золотой монеты  - филиппика</vt:lpstr>
      <vt:lpstr>Демосфен – афинский оратор </vt:lpstr>
      <vt:lpstr>Слайд 11</vt:lpstr>
      <vt:lpstr>Битва при Херонее (338 г. до н.э.)</vt:lpstr>
      <vt:lpstr>Слайд 13</vt:lpstr>
      <vt:lpstr>Слайд 14</vt:lpstr>
      <vt:lpstr>Александр Македонский </vt:lpstr>
      <vt:lpstr>Слайд 16</vt:lpstr>
      <vt:lpstr>Рефлексия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21.04.2020 Македонские завоевания</dc:title>
  <dc:creator>Ирина</dc:creator>
  <cp:lastModifiedBy>IRBIS</cp:lastModifiedBy>
  <cp:revision>26</cp:revision>
  <dcterms:created xsi:type="dcterms:W3CDTF">2020-04-20T12:52:25Z</dcterms:created>
  <dcterms:modified xsi:type="dcterms:W3CDTF">2020-07-21T11:20:28Z</dcterms:modified>
</cp:coreProperties>
</file>