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8" r:id="rId3"/>
    <p:sldId id="269" r:id="rId4"/>
    <p:sldId id="271" r:id="rId5"/>
    <p:sldId id="273" r:id="rId6"/>
    <p:sldId id="274" r:id="rId7"/>
    <p:sldId id="272" r:id="rId8"/>
    <p:sldId id="270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0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0312B-665C-47DB-BFD4-CF85A9EFD9D0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9E433-FCDD-410F-81DB-112F24330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6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F6EC-3D6F-43A3-B92F-7E983EAE977E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795F-068A-4105-A323-26706919F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265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F6EC-3D6F-43A3-B92F-7E983EAE977E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795F-068A-4105-A323-26706919F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3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F6EC-3D6F-43A3-B92F-7E983EAE977E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795F-068A-4105-A323-26706919F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7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F6EC-3D6F-43A3-B92F-7E983EAE977E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795F-068A-4105-A323-26706919F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94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F6EC-3D6F-43A3-B92F-7E983EAE977E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795F-068A-4105-A323-26706919F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05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F6EC-3D6F-43A3-B92F-7E983EAE977E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795F-068A-4105-A323-26706919F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05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F6EC-3D6F-43A3-B92F-7E983EAE977E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795F-068A-4105-A323-26706919F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477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F6EC-3D6F-43A3-B92F-7E983EAE977E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795F-068A-4105-A323-26706919F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0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F6EC-3D6F-43A3-B92F-7E983EAE977E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795F-068A-4105-A323-26706919F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2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F6EC-3D6F-43A3-B92F-7E983EAE977E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795F-068A-4105-A323-26706919F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23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FF6EC-3D6F-43A3-B92F-7E983EAE977E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795F-068A-4105-A323-26706919F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42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FF6EC-3D6F-43A3-B92F-7E983EAE977E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6795F-068A-4105-A323-26706919F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7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091" y="-1458"/>
            <a:ext cx="9160091" cy="685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3514" y="260648"/>
            <a:ext cx="7920880" cy="1800200"/>
          </a:xfrm>
          <a:solidFill>
            <a:schemeClr val="bg2">
              <a:lumMod val="25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Творческие задания </a:t>
            </a:r>
            <a:b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Влюбляясь в стихи Михаила Луконина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600" y="2215037"/>
            <a:ext cx="3008141" cy="330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291541"/>
            <a:ext cx="3710187" cy="322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5733256"/>
            <a:ext cx="4939824" cy="92333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Корнеева Олеся </a:t>
            </a:r>
            <a:r>
              <a:rPr lang="ru-RU" b="1" i="1" dirty="0" smtClean="0">
                <a:solidFill>
                  <a:schemeClr val="bg1"/>
                </a:solidFill>
              </a:rPr>
              <a:t>Сергеевна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Учитель русского языка и литературы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МОУ СОШ 3</a:t>
            </a:r>
            <a:r>
              <a:rPr lang="ru-RU" b="1" i="1" dirty="0">
                <a:solidFill>
                  <a:schemeClr val="bg1"/>
                </a:solidFill>
              </a:rPr>
              <a:t>5</a:t>
            </a:r>
            <a:endParaRPr lang="ru-RU" b="1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62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" y="0"/>
            <a:ext cx="91213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013" y="332656"/>
            <a:ext cx="8229600" cy="3556992"/>
          </a:xfrm>
          <a:solidFill>
            <a:schemeClr val="bg2">
              <a:lumMod val="2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Где происходит действие стихотворения «Мои друзья»?</a:t>
            </a:r>
          </a:p>
          <a:p>
            <a:r>
              <a:rPr lang="ru-RU" dirty="0" smtClean="0"/>
              <a:t>А) в окопе</a:t>
            </a:r>
          </a:p>
          <a:p>
            <a:r>
              <a:rPr lang="ru-RU" dirty="0" smtClean="0"/>
              <a:t>Б) в кинотеатре</a:t>
            </a:r>
          </a:p>
          <a:p>
            <a:r>
              <a:rPr lang="ru-RU" dirty="0" smtClean="0"/>
              <a:t>В) </a:t>
            </a:r>
            <a:r>
              <a:rPr lang="ru-RU" u="sng" dirty="0" smtClean="0"/>
              <a:t>в госпитале</a:t>
            </a:r>
          </a:p>
          <a:p>
            <a:r>
              <a:rPr lang="ru-RU" dirty="0" smtClean="0"/>
              <a:t>Г) в школе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4077072"/>
            <a:ext cx="3804813" cy="256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0428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354"/>
            <a:ext cx="9252520" cy="686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460" y="332656"/>
            <a:ext cx="8229600" cy="363531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О каком дне предлагает помнить М. Луконин в стихотворении «Напоминание»?</a:t>
            </a:r>
          </a:p>
          <a:p>
            <a:r>
              <a:rPr lang="ru-RU" dirty="0" smtClean="0"/>
              <a:t>А) </a:t>
            </a:r>
            <a:r>
              <a:rPr lang="ru-RU" u="sng" dirty="0" smtClean="0"/>
              <a:t>22 июня</a:t>
            </a:r>
          </a:p>
          <a:p>
            <a:r>
              <a:rPr lang="ru-RU" dirty="0" smtClean="0"/>
              <a:t>Б) 12 апреля</a:t>
            </a:r>
          </a:p>
          <a:p>
            <a:r>
              <a:rPr lang="ru-RU" dirty="0" smtClean="0"/>
              <a:t>В) 7 октября</a:t>
            </a:r>
          </a:p>
          <a:p>
            <a:r>
              <a:rPr lang="ru-RU" dirty="0" smtClean="0"/>
              <a:t>Г) 23 февраля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4291515"/>
            <a:ext cx="3700580" cy="246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789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3997283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Какой известный летчик – герой ВОВ упоминается в стихотворении «Напоминание»?</a:t>
            </a:r>
          </a:p>
          <a:p>
            <a:r>
              <a:rPr lang="ru-RU" dirty="0" smtClean="0"/>
              <a:t>А) Гагарин</a:t>
            </a:r>
          </a:p>
          <a:p>
            <a:r>
              <a:rPr lang="ru-RU" dirty="0" smtClean="0"/>
              <a:t>Б) </a:t>
            </a:r>
            <a:r>
              <a:rPr lang="ru-RU" u="sng" dirty="0" smtClean="0"/>
              <a:t>Талалихин</a:t>
            </a:r>
          </a:p>
          <a:p>
            <a:r>
              <a:rPr lang="ru-RU" dirty="0" smtClean="0"/>
              <a:t>В) Леонов</a:t>
            </a:r>
          </a:p>
          <a:p>
            <a:r>
              <a:rPr lang="ru-RU" dirty="0" smtClean="0"/>
              <a:t>Г) </a:t>
            </a:r>
            <a:r>
              <a:rPr lang="ru-RU" dirty="0" err="1" smtClean="0"/>
              <a:t>Маресьев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0487" y="1811308"/>
            <a:ext cx="1206723" cy="188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5382" y="4525543"/>
            <a:ext cx="1861828" cy="224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767" y="4689070"/>
            <a:ext cx="2871183" cy="191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0362" y="1811308"/>
            <a:ext cx="1348110" cy="192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3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3465131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Какое чувство воспевает поэт в стихотворении «Про это»?</a:t>
            </a:r>
          </a:p>
          <a:p>
            <a:r>
              <a:rPr lang="ru-RU" dirty="0" smtClean="0"/>
              <a:t>А) дружба</a:t>
            </a:r>
          </a:p>
          <a:p>
            <a:r>
              <a:rPr lang="ru-RU" dirty="0" smtClean="0"/>
              <a:t>Б) верность</a:t>
            </a:r>
          </a:p>
          <a:p>
            <a:r>
              <a:rPr lang="ru-RU" dirty="0" smtClean="0"/>
              <a:t>В) </a:t>
            </a:r>
            <a:r>
              <a:rPr lang="ru-RU" u="sng" dirty="0" smtClean="0"/>
              <a:t>любовь</a:t>
            </a:r>
          </a:p>
          <a:p>
            <a:r>
              <a:rPr lang="ru-RU" dirty="0" smtClean="0"/>
              <a:t>Г) ненависть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4149080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76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8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  <a:solidFill>
            <a:schemeClr val="bg2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Тема малой Родины в творчестве М. Луконина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2316698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98" y="2204864"/>
            <a:ext cx="5156872" cy="33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6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760"/>
            <a:ext cx="9144000" cy="687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412" y="260648"/>
            <a:ext cx="7499176" cy="122413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Проект «Луконин и Сталинград»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6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С каким городом связано творчество М. Луконина в 30-е гг. </a:t>
            </a:r>
            <a:r>
              <a:rPr lang="en-US" dirty="0" smtClean="0"/>
              <a:t>XX </a:t>
            </a:r>
            <a:r>
              <a:rPr lang="ru-RU" dirty="0" smtClean="0"/>
              <a:t>века.</a:t>
            </a:r>
          </a:p>
          <a:p>
            <a:r>
              <a:rPr lang="ru-RU" dirty="0" smtClean="0"/>
              <a:t>Проект «Луконин и Сталинград»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6531" y="3717032"/>
            <a:ext cx="5030937" cy="285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67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9" y="404664"/>
            <a:ext cx="5040560" cy="580926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Муза Луконина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82068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Совесть, добросовестность</a:t>
            </a:r>
          </a:p>
          <a:p>
            <a:pPr algn="ctr"/>
            <a:endParaRPr lang="ru-RU" sz="4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615" y="2636912"/>
            <a:ext cx="453277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251" y="-1396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949" y="260648"/>
            <a:ext cx="8229600" cy="1008112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Гражданственность и демократизм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949" y="1772816"/>
            <a:ext cx="8229600" cy="3888432"/>
          </a:xfrm>
          <a:solidFill>
            <a:schemeClr val="bg2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Поэзия Луконина-это редкий по прочности сплав многих руд, самых ценных в искусстве слова. Старший поэт значил для Луконина очень много. Он организовал и ломаную строку, и прямую целенаправленность речи, и ее открытый поток. Луконина не привлекли броские рифмы В. Маяковского, его внезапные метафоры. Что перенял  Луконин у Маяковского?</a:t>
            </a:r>
          </a:p>
          <a:p>
            <a:r>
              <a:rPr lang="ru-RU" sz="2800" dirty="0" smtClean="0"/>
              <a:t>Есть ответ. Сформулируйте вопрос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7176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862" y="0"/>
            <a:ext cx="91758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60851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968890"/>
            <a:ext cx="3064911" cy="375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58" y="3429000"/>
            <a:ext cx="4518119" cy="280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2815" y="260648"/>
            <a:ext cx="2432556" cy="256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1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376065"/>
            <a:ext cx="6247172" cy="1252735"/>
          </a:xfrm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Спасибо за внимание!!!</a:t>
            </a:r>
          </a:p>
          <a:p>
            <a:pPr algn="ctr"/>
            <a:r>
              <a:rPr lang="ru-RU" dirty="0"/>
              <a:t> </a:t>
            </a:r>
            <a:r>
              <a:rPr lang="ru-RU" dirty="0" smtClean="0"/>
              <a:t>Спасибо, Астрахань!</a:t>
            </a:r>
          </a:p>
          <a:p>
            <a:pPr algn="ctr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869160"/>
            <a:ext cx="2304256" cy="173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131669"/>
            <a:ext cx="3789748" cy="185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93" y="1628800"/>
            <a:ext cx="2292735" cy="298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30" y="4313581"/>
            <a:ext cx="4185073" cy="22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40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2996952"/>
            <a:ext cx="8229600" cy="3528392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Каждый </a:t>
            </a:r>
            <a:r>
              <a:rPr lang="ru-RU" dirty="0" smtClean="0"/>
              <a:t>ребенок - </a:t>
            </a:r>
            <a:r>
              <a:rPr lang="ru-RU" dirty="0"/>
              <a:t>от природы творец. </a:t>
            </a:r>
            <a:r>
              <a:rPr lang="ru-RU" dirty="0" smtClean="0"/>
              <a:t>Однако, </a:t>
            </a:r>
            <a:r>
              <a:rPr lang="ru-RU" dirty="0"/>
              <a:t>способность и стремление </a:t>
            </a:r>
            <a:r>
              <a:rPr lang="ru-RU" dirty="0" err="1"/>
              <a:t>самовыражаться</a:t>
            </a:r>
            <a:r>
              <a:rPr lang="ru-RU" dirty="0"/>
              <a:t> могут погаснуть со временем. Нужно предлагать школьнику различные </a:t>
            </a:r>
            <a:r>
              <a:rPr lang="ru-RU" dirty="0" smtClean="0"/>
              <a:t>творческие задания при изучении произведений, </a:t>
            </a:r>
            <a:r>
              <a:rPr lang="ru-RU" dirty="0"/>
              <a:t>чтобы сохранить </a:t>
            </a:r>
            <a:r>
              <a:rPr lang="ru-RU" dirty="0" smtClean="0"/>
              <a:t> интерес к творчеству писателя или поэта.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58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Создание книги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25963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Это </a:t>
            </a:r>
            <a:r>
              <a:rPr lang="ru-RU" dirty="0"/>
              <a:t>настоящий творческий проект (индивидуальный или групповой). Можно выполнять в разной технике. Это может быть рукописная книга с собственноручными иллюстрациями; можно оформить книгу аппликацией; можно сделать книгу на компьютере и распечатать на принтере.</a:t>
            </a:r>
          </a:p>
          <a:p>
            <a:r>
              <a:rPr lang="ru-RU" dirty="0" smtClean="0"/>
              <a:t>Содержание любое: путеводитель по памятным местам, связанным с именем М. Луконина, сборник «Изобразительно-выразительные средства в лирике М. Луконина», сборник иллюстраций к стихотворениям поэта, адресаты лирики Луконина (например, Коля Отрада, лучший друг юности поэта, погибший на Финской войне)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90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3600399"/>
          </a:xfrm>
          <a:solidFill>
            <a:schemeClr val="bg1">
              <a:lumMod val="75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Путеводитель </a:t>
            </a:r>
            <a:r>
              <a:rPr lang="ru-RU" dirty="0"/>
              <a:t>по памятным местам, связанным с именем М. Луконина, сборник «Изобразительно-выразительные средства в лирике М. Луконина», сборник иллюстраций к стихотворениям поэта, адресаты лирики Луконина (например, Коля Отрада, лучший друг юности поэта, погибший на Финской войне)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24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760564">
            <a:off x="5261050" y="683099"/>
            <a:ext cx="3586671" cy="26900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53066">
            <a:off x="-59368" y="764618"/>
            <a:ext cx="3954331" cy="29657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51754">
            <a:off x="3553340" y="3601473"/>
            <a:ext cx="2780558" cy="27805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566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7033">
            <a:off x="5659095" y="627663"/>
            <a:ext cx="2919191" cy="29191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51351">
            <a:off x="848334" y="1516688"/>
            <a:ext cx="3851983" cy="3851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72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43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220" y="368436"/>
            <a:ext cx="8229600" cy="1210712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«Угадай, кто это»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220" y="1844824"/>
            <a:ext cx="8229600" cy="4525963"/>
          </a:xfrm>
          <a:solidFill>
            <a:schemeClr val="accent5">
              <a:lumMod val="75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Творческая </a:t>
            </a:r>
            <a:r>
              <a:rPr lang="ru-RU" dirty="0"/>
              <a:t>игра, которую можно проводить постоянно или от случая к случаю и в разных вариантах.</a:t>
            </a:r>
          </a:p>
          <a:p>
            <a:r>
              <a:rPr lang="ru-RU" dirty="0" smtClean="0"/>
              <a:t>Суть </a:t>
            </a:r>
            <a:r>
              <a:rPr lang="ru-RU" dirty="0"/>
              <a:t>ее сводится к тому, что ученик загадывает </a:t>
            </a:r>
            <a:r>
              <a:rPr lang="ru-RU" dirty="0" smtClean="0"/>
              <a:t> героя произведения  Луконина или </a:t>
            </a:r>
            <a:r>
              <a:rPr lang="ru-RU" dirty="0"/>
              <a:t>явление </a:t>
            </a:r>
            <a:r>
              <a:rPr lang="ru-RU" dirty="0" smtClean="0"/>
              <a:t>,а </a:t>
            </a:r>
            <a:r>
              <a:rPr lang="ru-RU" dirty="0"/>
              <a:t>другие отгадывают. Варианты</a:t>
            </a:r>
            <a:r>
              <a:rPr lang="ru-RU" dirty="0" smtClean="0"/>
              <a:t>: Талалихин В. из стихотворения «Напоминание» или образ Волги</a:t>
            </a:r>
          </a:p>
          <a:p>
            <a:r>
              <a:rPr lang="ru-RU" dirty="0" smtClean="0"/>
              <a:t>ученик </a:t>
            </a:r>
            <a:r>
              <a:rPr lang="ru-RU" dirty="0"/>
              <a:t>пишет все, что может, про своего «героя», начиная с малоизвестных фактов и заканчивая общеизвестными;</a:t>
            </a:r>
          </a:p>
          <a:p>
            <a:r>
              <a:rPr lang="ru-RU" dirty="0"/>
              <a:t>одноклассники задают вопросы про загаданного человека или предмет, но только такие, на которые можно ответить «да» или «нет</a:t>
            </a:r>
            <a:r>
              <a:rPr lang="ru-RU" dirty="0" smtClean="0"/>
              <a:t>»;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04664"/>
            <a:ext cx="2088232" cy="117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3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3456384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Какие животные упоминаются в стихотворении «Сталинградский театр»?</a:t>
            </a:r>
          </a:p>
          <a:p>
            <a:r>
              <a:rPr lang="ru-RU" dirty="0" smtClean="0"/>
              <a:t>А) тигры</a:t>
            </a:r>
          </a:p>
          <a:p>
            <a:r>
              <a:rPr lang="ru-RU" dirty="0" smtClean="0"/>
              <a:t>Б) коты</a:t>
            </a:r>
          </a:p>
          <a:p>
            <a:r>
              <a:rPr lang="ru-RU" dirty="0" smtClean="0"/>
              <a:t>В) </a:t>
            </a:r>
            <a:r>
              <a:rPr lang="ru-RU" u="sng" dirty="0" smtClean="0"/>
              <a:t>львы</a:t>
            </a:r>
          </a:p>
          <a:p>
            <a:r>
              <a:rPr lang="ru-RU" dirty="0" smtClean="0"/>
              <a:t>Г) пантеры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2035" y="4005064"/>
            <a:ext cx="4439929" cy="249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5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522</Words>
  <Application>Microsoft Office PowerPoint</Application>
  <PresentationFormat>Экран (4:3)</PresentationFormat>
  <Paragraphs>50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Творческие задания  Влюбляясь в стихи Михаила Луконина</vt:lpstr>
      <vt:lpstr>Презентация PowerPoint</vt:lpstr>
      <vt:lpstr>Создание книги</vt:lpstr>
      <vt:lpstr>Презентация PowerPoint</vt:lpstr>
      <vt:lpstr>Презентация PowerPoint</vt:lpstr>
      <vt:lpstr>Презентация PowerPoint</vt:lpstr>
      <vt:lpstr>Презентация PowerPoint</vt:lpstr>
      <vt:lpstr>«Угадай, кто это»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малой Родины в творчестве М. Луконина</vt:lpstr>
      <vt:lpstr>Проект «Луконин и Сталинград» </vt:lpstr>
      <vt:lpstr>Муза Луконина</vt:lpstr>
      <vt:lpstr>Гражданственность и демократизм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Olesya</dc:creator>
  <cp:lastModifiedBy>Надежда</cp:lastModifiedBy>
  <cp:revision>28</cp:revision>
  <dcterms:created xsi:type="dcterms:W3CDTF">2018-10-14T20:34:27Z</dcterms:created>
  <dcterms:modified xsi:type="dcterms:W3CDTF">2020-07-14T10:16:07Z</dcterms:modified>
</cp:coreProperties>
</file>