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89BF7F-0EA2-4AD6-AD63-71CA1CC7AB79}" type="doc">
      <dgm:prSet loTypeId="urn:microsoft.com/office/officeart/2008/layout/LinedList" loCatId="list" qsTypeId="urn:microsoft.com/office/officeart/2005/8/quickstyle/simple2" qsCatId="simple" csTypeId="urn:microsoft.com/office/officeart/2005/8/colors/accent6_3" csCatId="accent6"/>
      <dgm:spPr/>
      <dgm:t>
        <a:bodyPr/>
        <a:lstStyle/>
        <a:p>
          <a:endParaRPr lang="en-US"/>
        </a:p>
      </dgm:t>
    </dgm:pt>
    <dgm:pt modelId="{F073658F-240B-4CED-86E8-44B0BFA4F311}">
      <dgm:prSet/>
      <dgm:spPr/>
      <dgm:t>
        <a:bodyPr/>
        <a:lstStyle/>
        <a:p>
          <a:r>
            <a:rPr lang="en-US" b="1" dirty="0"/>
            <a:t>Проблема:</a:t>
          </a:r>
          <a:r>
            <a:rPr lang="en-US" dirty="0"/>
            <a:t> </a:t>
          </a:r>
          <a:r>
            <a:rPr lang="en-US" dirty="0" err="1"/>
            <a:t>Дети</a:t>
          </a:r>
          <a:r>
            <a:rPr lang="en-US" dirty="0"/>
            <a:t> </a:t>
          </a:r>
          <a:r>
            <a:rPr lang="en-US" dirty="0" err="1"/>
            <a:t>задают</a:t>
          </a:r>
          <a:r>
            <a:rPr lang="en-US" dirty="0"/>
            <a:t> </a:t>
          </a:r>
          <a:r>
            <a:rPr lang="en-US" dirty="0" err="1"/>
            <a:t>много</a:t>
          </a:r>
          <a:r>
            <a:rPr lang="en-US" dirty="0"/>
            <a:t> </a:t>
          </a:r>
          <a:r>
            <a:rPr lang="en-US" dirty="0" err="1"/>
            <a:t>вопросов</a:t>
          </a:r>
          <a:r>
            <a:rPr lang="en-US" dirty="0"/>
            <a:t>, </a:t>
          </a:r>
          <a:r>
            <a:rPr lang="en-US" dirty="0" err="1"/>
            <a:t>но</a:t>
          </a:r>
          <a:r>
            <a:rPr lang="en-US" dirty="0"/>
            <a:t> </a:t>
          </a:r>
          <a:r>
            <a:rPr lang="en-US" dirty="0" err="1"/>
            <a:t>как</a:t>
          </a:r>
          <a:r>
            <a:rPr lang="en-US" dirty="0"/>
            <a:t> </a:t>
          </a:r>
          <a:r>
            <a:rPr lang="en-US" dirty="0" err="1"/>
            <a:t>на</a:t>
          </a:r>
          <a:r>
            <a:rPr lang="en-US" dirty="0"/>
            <a:t> </a:t>
          </a:r>
          <a:r>
            <a:rPr lang="en-US" dirty="0" err="1"/>
            <a:t>них</a:t>
          </a:r>
          <a:r>
            <a:rPr lang="en-US" dirty="0"/>
            <a:t> </a:t>
          </a:r>
          <a:r>
            <a:rPr lang="en-US" dirty="0" err="1"/>
            <a:t>ответить</a:t>
          </a:r>
          <a:r>
            <a:rPr lang="en-US" dirty="0"/>
            <a:t> </a:t>
          </a:r>
          <a:r>
            <a:rPr lang="en-US" dirty="0" err="1"/>
            <a:t>правильно</a:t>
          </a:r>
          <a:r>
            <a:rPr lang="en-US" dirty="0"/>
            <a:t> и </a:t>
          </a:r>
          <a:r>
            <a:rPr lang="en-US" dirty="0" err="1"/>
            <a:t>доступно</a:t>
          </a:r>
          <a:r>
            <a:rPr lang="en-US" dirty="0"/>
            <a:t>? </a:t>
          </a:r>
          <a:r>
            <a:rPr lang="en-US" dirty="0" err="1"/>
            <a:t>Как</a:t>
          </a:r>
          <a:r>
            <a:rPr lang="en-US" dirty="0"/>
            <a:t> </a:t>
          </a:r>
          <a:r>
            <a:rPr lang="en-US" dirty="0" err="1"/>
            <a:t>рассказать</a:t>
          </a:r>
          <a:r>
            <a:rPr lang="en-US" dirty="0"/>
            <a:t> </a:t>
          </a:r>
          <a:r>
            <a:rPr lang="en-US" dirty="0" err="1"/>
            <a:t>детям</a:t>
          </a:r>
          <a:r>
            <a:rPr lang="en-US" dirty="0"/>
            <a:t> </a:t>
          </a:r>
          <a:r>
            <a:rPr lang="en-US" dirty="0" err="1"/>
            <a:t>об</a:t>
          </a:r>
          <a:r>
            <a:rPr lang="en-US" dirty="0"/>
            <a:t> </a:t>
          </a:r>
          <a:r>
            <a:rPr lang="en-US" dirty="0" err="1"/>
            <a:t>истории</a:t>
          </a:r>
          <a:r>
            <a:rPr lang="en-US" dirty="0"/>
            <a:t> </a:t>
          </a:r>
          <a:r>
            <a:rPr lang="en-US" dirty="0" err="1"/>
            <a:t>праздника</a:t>
          </a:r>
          <a:r>
            <a:rPr lang="en-US" dirty="0"/>
            <a:t>, </a:t>
          </a:r>
          <a:r>
            <a:rPr lang="en-US" dirty="0" err="1"/>
            <a:t>его</a:t>
          </a:r>
          <a:r>
            <a:rPr lang="en-US" dirty="0"/>
            <a:t> </a:t>
          </a:r>
          <a:r>
            <a:rPr lang="en-US" dirty="0" err="1"/>
            <a:t>традициях</a:t>
          </a:r>
          <a:r>
            <a:rPr lang="en-US" dirty="0"/>
            <a:t> и </a:t>
          </a:r>
          <a:r>
            <a:rPr lang="en-US" dirty="0" err="1"/>
            <a:t>символах</a:t>
          </a:r>
          <a:r>
            <a:rPr lang="en-US" dirty="0"/>
            <a:t>, о </a:t>
          </a:r>
          <a:r>
            <a:rPr lang="en-US" dirty="0" err="1"/>
            <a:t>развлечениях</a:t>
          </a:r>
          <a:r>
            <a:rPr lang="en-US" dirty="0"/>
            <a:t> в </a:t>
          </a:r>
          <a:r>
            <a:rPr lang="en-US" dirty="0" err="1"/>
            <a:t>праздник</a:t>
          </a:r>
          <a:r>
            <a:rPr lang="en-US" dirty="0"/>
            <a:t> </a:t>
          </a:r>
          <a:r>
            <a:rPr lang="en-US" dirty="0" err="1"/>
            <a:t>Пасхи</a:t>
          </a:r>
          <a:r>
            <a:rPr lang="en-US" dirty="0"/>
            <a:t>? </a:t>
          </a:r>
        </a:p>
      </dgm:t>
    </dgm:pt>
    <dgm:pt modelId="{9378834F-CD1D-4A0E-9CE9-3B6AA2D9D0F9}" type="parTrans" cxnId="{DAC547AB-983E-4867-9E58-73B417AAAB6D}">
      <dgm:prSet/>
      <dgm:spPr/>
      <dgm:t>
        <a:bodyPr/>
        <a:lstStyle/>
        <a:p>
          <a:endParaRPr lang="en-US"/>
        </a:p>
      </dgm:t>
    </dgm:pt>
    <dgm:pt modelId="{F3CCCBBE-FC5D-44C8-95B4-5C8984A68977}" type="sibTrans" cxnId="{DAC547AB-983E-4867-9E58-73B417AAAB6D}">
      <dgm:prSet/>
      <dgm:spPr/>
      <dgm:t>
        <a:bodyPr/>
        <a:lstStyle/>
        <a:p>
          <a:endParaRPr lang="en-US"/>
        </a:p>
      </dgm:t>
    </dgm:pt>
    <dgm:pt modelId="{8ACAA90C-3A98-4C28-982A-B7899F535E4C}">
      <dgm:prSet custT="1"/>
      <dgm:spPr/>
      <dgm:t>
        <a:bodyPr/>
        <a:lstStyle/>
        <a:p>
          <a:r>
            <a:rPr lang="ru-RU" sz="1600" b="1" dirty="0"/>
            <a:t>Актуальность: </a:t>
          </a:r>
          <a:r>
            <a:rPr lang="ru-RU" sz="1600" dirty="0"/>
            <a:t>Мы решили познакомить детей с народными праздниками, так как именно младший школьный возраст является благоприятным периодом для приобщения детей к истокам русской народной культуры, способный возродить преемственность поколений, передать нравственные устои, духовные и художественные ценности. Еще К. Д. Ушинский отмечал: «Воспитание, если оно не хочет быть бессильным, должно быть народным, должно быть пронизано народностью».</a:t>
          </a:r>
          <a:endParaRPr lang="en-US" sz="1600" dirty="0"/>
        </a:p>
      </dgm:t>
    </dgm:pt>
    <dgm:pt modelId="{D894CAE1-52D7-4570-AE6E-8B43253438D9}" type="parTrans" cxnId="{971AEC69-0B7F-4078-81EC-B32036F0E162}">
      <dgm:prSet/>
      <dgm:spPr/>
      <dgm:t>
        <a:bodyPr/>
        <a:lstStyle/>
        <a:p>
          <a:endParaRPr lang="en-US"/>
        </a:p>
      </dgm:t>
    </dgm:pt>
    <dgm:pt modelId="{5C6B1AC7-DDB7-4376-BB2D-C7D020471222}" type="sibTrans" cxnId="{971AEC69-0B7F-4078-81EC-B32036F0E162}">
      <dgm:prSet/>
      <dgm:spPr/>
      <dgm:t>
        <a:bodyPr/>
        <a:lstStyle/>
        <a:p>
          <a:endParaRPr lang="en-US"/>
        </a:p>
      </dgm:t>
    </dgm:pt>
    <dgm:pt modelId="{2F156D67-A825-4AD2-B286-F56A3D7FCFB9}" type="pres">
      <dgm:prSet presAssocID="{9789BF7F-0EA2-4AD6-AD63-71CA1CC7AB7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C5658E7-9BBE-4A04-9965-8D9CBC5C1A9F}" type="pres">
      <dgm:prSet presAssocID="{F073658F-240B-4CED-86E8-44B0BFA4F311}" presName="thickLine" presStyleLbl="alignNode1" presStyleIdx="0" presStyleCnt="2"/>
      <dgm:spPr/>
    </dgm:pt>
    <dgm:pt modelId="{6EE9C4A5-DB94-4A1C-B21C-78CDFBFA8089}" type="pres">
      <dgm:prSet presAssocID="{F073658F-240B-4CED-86E8-44B0BFA4F311}" presName="horz1" presStyleCnt="0"/>
      <dgm:spPr/>
    </dgm:pt>
    <dgm:pt modelId="{A84CAB2E-194A-403F-A73E-3368E2CFEC28}" type="pres">
      <dgm:prSet presAssocID="{F073658F-240B-4CED-86E8-44B0BFA4F311}" presName="tx1" presStyleLbl="revTx" presStyleIdx="0" presStyleCnt="2"/>
      <dgm:spPr/>
      <dgm:t>
        <a:bodyPr/>
        <a:lstStyle/>
        <a:p>
          <a:endParaRPr lang="ru-RU"/>
        </a:p>
      </dgm:t>
    </dgm:pt>
    <dgm:pt modelId="{9C98FE1B-3CEE-4E6D-96A3-3406F33E5ADA}" type="pres">
      <dgm:prSet presAssocID="{F073658F-240B-4CED-86E8-44B0BFA4F311}" presName="vert1" presStyleCnt="0"/>
      <dgm:spPr/>
    </dgm:pt>
    <dgm:pt modelId="{54444734-9325-4D8F-98FC-E43E6A8D2364}" type="pres">
      <dgm:prSet presAssocID="{8ACAA90C-3A98-4C28-982A-B7899F535E4C}" presName="thickLine" presStyleLbl="alignNode1" presStyleIdx="1" presStyleCnt="2"/>
      <dgm:spPr/>
    </dgm:pt>
    <dgm:pt modelId="{B3D4AFDA-9011-47A3-B230-C6CA1B4485D8}" type="pres">
      <dgm:prSet presAssocID="{8ACAA90C-3A98-4C28-982A-B7899F535E4C}" presName="horz1" presStyleCnt="0"/>
      <dgm:spPr/>
    </dgm:pt>
    <dgm:pt modelId="{B0670DEE-4497-4952-9DAB-7C9509043D96}" type="pres">
      <dgm:prSet presAssocID="{8ACAA90C-3A98-4C28-982A-B7899F535E4C}" presName="tx1" presStyleLbl="revTx" presStyleIdx="1" presStyleCnt="2"/>
      <dgm:spPr/>
      <dgm:t>
        <a:bodyPr/>
        <a:lstStyle/>
        <a:p>
          <a:endParaRPr lang="ru-RU"/>
        </a:p>
      </dgm:t>
    </dgm:pt>
    <dgm:pt modelId="{44C83414-0B54-49A1-B391-705F415808D1}" type="pres">
      <dgm:prSet presAssocID="{8ACAA90C-3A98-4C28-982A-B7899F535E4C}" presName="vert1" presStyleCnt="0"/>
      <dgm:spPr/>
    </dgm:pt>
  </dgm:ptLst>
  <dgm:cxnLst>
    <dgm:cxn modelId="{03C564F2-6C70-49AF-86CA-7FF9AA6FE954}" type="presOf" srcId="{9789BF7F-0EA2-4AD6-AD63-71CA1CC7AB79}" destId="{2F156D67-A825-4AD2-B286-F56A3D7FCFB9}" srcOrd="0" destOrd="0" presId="urn:microsoft.com/office/officeart/2008/layout/LinedList"/>
    <dgm:cxn modelId="{7016142E-2E61-4F9C-AD6C-829ABFA4F384}" type="presOf" srcId="{8ACAA90C-3A98-4C28-982A-B7899F535E4C}" destId="{B0670DEE-4497-4952-9DAB-7C9509043D96}" srcOrd="0" destOrd="0" presId="urn:microsoft.com/office/officeart/2008/layout/LinedList"/>
    <dgm:cxn modelId="{03CD80C1-5E7F-445F-88FA-9316EECBF0FC}" type="presOf" srcId="{F073658F-240B-4CED-86E8-44B0BFA4F311}" destId="{A84CAB2E-194A-403F-A73E-3368E2CFEC28}" srcOrd="0" destOrd="0" presId="urn:microsoft.com/office/officeart/2008/layout/LinedList"/>
    <dgm:cxn modelId="{971AEC69-0B7F-4078-81EC-B32036F0E162}" srcId="{9789BF7F-0EA2-4AD6-AD63-71CA1CC7AB79}" destId="{8ACAA90C-3A98-4C28-982A-B7899F535E4C}" srcOrd="1" destOrd="0" parTransId="{D894CAE1-52D7-4570-AE6E-8B43253438D9}" sibTransId="{5C6B1AC7-DDB7-4376-BB2D-C7D020471222}"/>
    <dgm:cxn modelId="{DAC547AB-983E-4867-9E58-73B417AAAB6D}" srcId="{9789BF7F-0EA2-4AD6-AD63-71CA1CC7AB79}" destId="{F073658F-240B-4CED-86E8-44B0BFA4F311}" srcOrd="0" destOrd="0" parTransId="{9378834F-CD1D-4A0E-9CE9-3B6AA2D9D0F9}" sibTransId="{F3CCCBBE-FC5D-44C8-95B4-5C8984A68977}"/>
    <dgm:cxn modelId="{6CC537CE-F7B8-4CCE-8E1D-A5F03A8B473D}" type="presParOf" srcId="{2F156D67-A825-4AD2-B286-F56A3D7FCFB9}" destId="{DC5658E7-9BBE-4A04-9965-8D9CBC5C1A9F}" srcOrd="0" destOrd="0" presId="urn:microsoft.com/office/officeart/2008/layout/LinedList"/>
    <dgm:cxn modelId="{923B2609-13B7-4523-AEB6-9D48346F9387}" type="presParOf" srcId="{2F156D67-A825-4AD2-B286-F56A3D7FCFB9}" destId="{6EE9C4A5-DB94-4A1C-B21C-78CDFBFA8089}" srcOrd="1" destOrd="0" presId="urn:microsoft.com/office/officeart/2008/layout/LinedList"/>
    <dgm:cxn modelId="{630E5C17-85C2-41D9-958A-BD24B548F07B}" type="presParOf" srcId="{6EE9C4A5-DB94-4A1C-B21C-78CDFBFA8089}" destId="{A84CAB2E-194A-403F-A73E-3368E2CFEC28}" srcOrd="0" destOrd="0" presId="urn:microsoft.com/office/officeart/2008/layout/LinedList"/>
    <dgm:cxn modelId="{C2E82C6E-3D71-4A0D-9342-398C3309584A}" type="presParOf" srcId="{6EE9C4A5-DB94-4A1C-B21C-78CDFBFA8089}" destId="{9C98FE1B-3CEE-4E6D-96A3-3406F33E5ADA}" srcOrd="1" destOrd="0" presId="urn:microsoft.com/office/officeart/2008/layout/LinedList"/>
    <dgm:cxn modelId="{C5FE31B9-BF7A-4FC2-BBCC-19678EE40495}" type="presParOf" srcId="{2F156D67-A825-4AD2-B286-F56A3D7FCFB9}" destId="{54444734-9325-4D8F-98FC-E43E6A8D2364}" srcOrd="2" destOrd="0" presId="urn:microsoft.com/office/officeart/2008/layout/LinedList"/>
    <dgm:cxn modelId="{59709F22-CB4B-43B7-B43C-745444F067BB}" type="presParOf" srcId="{2F156D67-A825-4AD2-B286-F56A3D7FCFB9}" destId="{B3D4AFDA-9011-47A3-B230-C6CA1B4485D8}" srcOrd="3" destOrd="0" presId="urn:microsoft.com/office/officeart/2008/layout/LinedList"/>
    <dgm:cxn modelId="{053352FF-F33A-4830-B9F3-8E6A783A65C1}" type="presParOf" srcId="{B3D4AFDA-9011-47A3-B230-C6CA1B4485D8}" destId="{B0670DEE-4497-4952-9DAB-7C9509043D96}" srcOrd="0" destOrd="0" presId="urn:microsoft.com/office/officeart/2008/layout/LinedList"/>
    <dgm:cxn modelId="{2750E470-E72E-4B74-9EA1-9AB1DFCA4CC9}" type="presParOf" srcId="{B3D4AFDA-9011-47A3-B230-C6CA1B4485D8}" destId="{44C83414-0B54-49A1-B391-705F415808D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DB6A9D-3F69-4D15-A094-A07D34448C86}" type="doc">
      <dgm:prSet loTypeId="urn:microsoft.com/office/officeart/2005/8/layout/default" loCatId="list" qsTypeId="urn:microsoft.com/office/officeart/2005/8/quickstyle/simple1" qsCatId="simple" csTypeId="urn:microsoft.com/office/officeart/2005/8/colors/accent2_4" csCatId="accent2"/>
      <dgm:spPr/>
      <dgm:t>
        <a:bodyPr/>
        <a:lstStyle/>
        <a:p>
          <a:endParaRPr lang="en-US"/>
        </a:p>
      </dgm:t>
    </dgm:pt>
    <dgm:pt modelId="{11CB0A55-7D56-429B-BAFA-6C3180081235}">
      <dgm:prSet/>
      <dgm:spPr/>
      <dgm:t>
        <a:bodyPr/>
        <a:lstStyle/>
        <a:p>
          <a:r>
            <a:rPr lang="ru-RU" dirty="0"/>
            <a:t>Ресурсы;</a:t>
          </a:r>
          <a:endParaRPr lang="en-US" dirty="0"/>
        </a:p>
      </dgm:t>
    </dgm:pt>
    <dgm:pt modelId="{C4477F4A-F4E2-4707-8689-CBF8C976BB1A}" type="parTrans" cxnId="{F5B4C2DE-823B-46C0-B8DE-7D43D9B4BD30}">
      <dgm:prSet/>
      <dgm:spPr/>
      <dgm:t>
        <a:bodyPr/>
        <a:lstStyle/>
        <a:p>
          <a:endParaRPr lang="en-US"/>
        </a:p>
      </dgm:t>
    </dgm:pt>
    <dgm:pt modelId="{C748B985-1484-4949-9161-5C356FFE22C8}" type="sibTrans" cxnId="{F5B4C2DE-823B-46C0-B8DE-7D43D9B4BD30}">
      <dgm:prSet/>
      <dgm:spPr/>
      <dgm:t>
        <a:bodyPr/>
        <a:lstStyle/>
        <a:p>
          <a:endParaRPr lang="en-US"/>
        </a:p>
      </dgm:t>
    </dgm:pt>
    <dgm:pt modelId="{F5469311-B000-49DC-A0E2-5B6271836395}">
      <dgm:prSet/>
      <dgm:spPr/>
      <dgm:t>
        <a:bodyPr/>
        <a:lstStyle/>
        <a:p>
          <a:r>
            <a:rPr lang="ru-RU"/>
            <a:t>Участники проекта;</a:t>
          </a:r>
          <a:endParaRPr lang="en-US"/>
        </a:p>
      </dgm:t>
    </dgm:pt>
    <dgm:pt modelId="{5C240DB4-997B-41F7-8D5B-CCE6374B4934}" type="parTrans" cxnId="{03D8798D-DAC0-45F0-AB21-EF2115EEB271}">
      <dgm:prSet/>
      <dgm:spPr/>
      <dgm:t>
        <a:bodyPr/>
        <a:lstStyle/>
        <a:p>
          <a:endParaRPr lang="en-US"/>
        </a:p>
      </dgm:t>
    </dgm:pt>
    <dgm:pt modelId="{E9508A57-1BE8-4ED2-AF36-193F1ED11184}" type="sibTrans" cxnId="{03D8798D-DAC0-45F0-AB21-EF2115EEB271}">
      <dgm:prSet/>
      <dgm:spPr/>
      <dgm:t>
        <a:bodyPr/>
        <a:lstStyle/>
        <a:p>
          <a:endParaRPr lang="en-US"/>
        </a:p>
      </dgm:t>
    </dgm:pt>
    <dgm:pt modelId="{D92984AF-1232-4C17-8E5B-080F5610686A}">
      <dgm:prSet/>
      <dgm:spPr/>
      <dgm:t>
        <a:bodyPr/>
        <a:lstStyle/>
        <a:p>
          <a:r>
            <a:rPr lang="ru-RU"/>
            <a:t>Ожидаемый результат;</a:t>
          </a:r>
          <a:endParaRPr lang="en-US"/>
        </a:p>
      </dgm:t>
    </dgm:pt>
    <dgm:pt modelId="{0FECF290-96E2-4839-814C-97DE8BEDF384}" type="parTrans" cxnId="{63DAC25B-67A4-4070-ABFC-6ECD0AACB4C2}">
      <dgm:prSet/>
      <dgm:spPr/>
      <dgm:t>
        <a:bodyPr/>
        <a:lstStyle/>
        <a:p>
          <a:endParaRPr lang="en-US"/>
        </a:p>
      </dgm:t>
    </dgm:pt>
    <dgm:pt modelId="{FE05DDAD-E2E9-43EE-B37E-7FDF5E189983}" type="sibTrans" cxnId="{63DAC25B-67A4-4070-ABFC-6ECD0AACB4C2}">
      <dgm:prSet/>
      <dgm:spPr/>
      <dgm:t>
        <a:bodyPr/>
        <a:lstStyle/>
        <a:p>
          <a:endParaRPr lang="en-US"/>
        </a:p>
      </dgm:t>
    </dgm:pt>
    <dgm:pt modelId="{0064148C-460F-4AEE-A797-4EDBDDCFD60E}">
      <dgm:prSet/>
      <dgm:spPr/>
      <dgm:t>
        <a:bodyPr/>
        <a:lstStyle/>
        <a:p>
          <a:r>
            <a:rPr lang="ru-RU"/>
            <a:t>Тип проекта;</a:t>
          </a:r>
          <a:endParaRPr lang="en-US"/>
        </a:p>
      </dgm:t>
    </dgm:pt>
    <dgm:pt modelId="{0E86D1E1-A6A8-406C-9B65-13316185EF2A}" type="parTrans" cxnId="{B56B444D-60C7-4595-A23D-12523F7F712F}">
      <dgm:prSet/>
      <dgm:spPr/>
      <dgm:t>
        <a:bodyPr/>
        <a:lstStyle/>
        <a:p>
          <a:endParaRPr lang="en-US"/>
        </a:p>
      </dgm:t>
    </dgm:pt>
    <dgm:pt modelId="{E0A1BD00-6133-4072-B6B7-A05304B05571}" type="sibTrans" cxnId="{B56B444D-60C7-4595-A23D-12523F7F712F}">
      <dgm:prSet/>
      <dgm:spPr/>
      <dgm:t>
        <a:bodyPr/>
        <a:lstStyle/>
        <a:p>
          <a:endParaRPr lang="en-US"/>
        </a:p>
      </dgm:t>
    </dgm:pt>
    <dgm:pt modelId="{7AE4AAE9-0FFD-44DD-963F-B82FE417AF85}">
      <dgm:prSet/>
      <dgm:spPr/>
      <dgm:t>
        <a:bodyPr/>
        <a:lstStyle/>
        <a:p>
          <a:r>
            <a:rPr lang="ru-RU"/>
            <a:t>Принцип построения;</a:t>
          </a:r>
          <a:endParaRPr lang="en-US"/>
        </a:p>
      </dgm:t>
    </dgm:pt>
    <dgm:pt modelId="{AE0A4463-BA6D-4AF7-A462-803FD0E1E372}" type="parTrans" cxnId="{108C6C1E-E5F1-48A5-8390-995A3F9ADECB}">
      <dgm:prSet/>
      <dgm:spPr/>
      <dgm:t>
        <a:bodyPr/>
        <a:lstStyle/>
        <a:p>
          <a:endParaRPr lang="en-US"/>
        </a:p>
      </dgm:t>
    </dgm:pt>
    <dgm:pt modelId="{DA7C284C-BCA6-4062-AB39-4A0A41AE6242}" type="sibTrans" cxnId="{108C6C1E-E5F1-48A5-8390-995A3F9ADECB}">
      <dgm:prSet/>
      <dgm:spPr/>
      <dgm:t>
        <a:bodyPr/>
        <a:lstStyle/>
        <a:p>
          <a:endParaRPr lang="en-US"/>
        </a:p>
      </dgm:t>
    </dgm:pt>
    <dgm:pt modelId="{1C9ABDB7-D4A4-4B01-A148-5DD3A52835E6}">
      <dgm:prSet/>
      <dgm:spPr/>
      <dgm:t>
        <a:bodyPr/>
        <a:lstStyle/>
        <a:p>
          <a:r>
            <a:rPr lang="ru-RU" dirty="0"/>
            <a:t>Продолжительность.</a:t>
          </a:r>
          <a:endParaRPr lang="en-US" dirty="0"/>
        </a:p>
      </dgm:t>
    </dgm:pt>
    <dgm:pt modelId="{8CC43DE2-3ACF-4853-B498-E51AA1EA75E8}" type="parTrans" cxnId="{CE4E1109-D8E0-4091-B7E7-1FEA654AE9DE}">
      <dgm:prSet/>
      <dgm:spPr/>
      <dgm:t>
        <a:bodyPr/>
        <a:lstStyle/>
        <a:p>
          <a:endParaRPr lang="en-US"/>
        </a:p>
      </dgm:t>
    </dgm:pt>
    <dgm:pt modelId="{0DD9537F-22BC-42A4-8222-AA2F010740AA}" type="sibTrans" cxnId="{CE4E1109-D8E0-4091-B7E7-1FEA654AE9DE}">
      <dgm:prSet/>
      <dgm:spPr/>
      <dgm:t>
        <a:bodyPr/>
        <a:lstStyle/>
        <a:p>
          <a:endParaRPr lang="en-US"/>
        </a:p>
      </dgm:t>
    </dgm:pt>
    <dgm:pt modelId="{7C248F11-BE85-4284-9A7B-B2BE73BAA61B}" type="pres">
      <dgm:prSet presAssocID="{C4DB6A9D-3F69-4D15-A094-A07D34448C8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BFBD1C-D453-4BC6-9A5F-C312B63BAAD3}" type="pres">
      <dgm:prSet presAssocID="{11CB0A55-7D56-429B-BAFA-6C318008123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63538-CA28-47BD-AEB5-501A0EF40E5B}" type="pres">
      <dgm:prSet presAssocID="{C748B985-1484-4949-9161-5C356FFE22C8}" presName="sibTrans" presStyleCnt="0"/>
      <dgm:spPr/>
    </dgm:pt>
    <dgm:pt modelId="{40DA1682-62F1-48A9-B820-871B26A8D75E}" type="pres">
      <dgm:prSet presAssocID="{F5469311-B000-49DC-A0E2-5B627183639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FCD13-32FB-4663-892B-492F7F77536C}" type="pres">
      <dgm:prSet presAssocID="{E9508A57-1BE8-4ED2-AF36-193F1ED11184}" presName="sibTrans" presStyleCnt="0"/>
      <dgm:spPr/>
    </dgm:pt>
    <dgm:pt modelId="{728E868F-A7EC-4258-8482-E6031E512979}" type="pres">
      <dgm:prSet presAssocID="{D92984AF-1232-4C17-8E5B-080F5610686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90F0E-9E3A-41C2-B0BF-F927DC82112A}" type="pres">
      <dgm:prSet presAssocID="{FE05DDAD-E2E9-43EE-B37E-7FDF5E189983}" presName="sibTrans" presStyleCnt="0"/>
      <dgm:spPr/>
    </dgm:pt>
    <dgm:pt modelId="{B31FFD41-389A-46DA-832A-D5FB15D07F9E}" type="pres">
      <dgm:prSet presAssocID="{0064148C-460F-4AEE-A797-4EDBDDCFD60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8982D-470C-4632-B4B7-978EEF621853}" type="pres">
      <dgm:prSet presAssocID="{E0A1BD00-6133-4072-B6B7-A05304B05571}" presName="sibTrans" presStyleCnt="0"/>
      <dgm:spPr/>
    </dgm:pt>
    <dgm:pt modelId="{56C53A11-AF16-48CC-BB07-F853C5D1A96A}" type="pres">
      <dgm:prSet presAssocID="{7AE4AAE9-0FFD-44DD-963F-B82FE417AF8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42DC5-5160-42BA-97C8-DE86E17B89DB}" type="pres">
      <dgm:prSet presAssocID="{DA7C284C-BCA6-4062-AB39-4A0A41AE6242}" presName="sibTrans" presStyleCnt="0"/>
      <dgm:spPr/>
    </dgm:pt>
    <dgm:pt modelId="{5F1EF8DB-77AF-4166-88D1-EEC1B6478D9D}" type="pres">
      <dgm:prSet presAssocID="{1C9ABDB7-D4A4-4B01-A148-5DD3A52835E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4E1109-D8E0-4091-B7E7-1FEA654AE9DE}" srcId="{C4DB6A9D-3F69-4D15-A094-A07D34448C86}" destId="{1C9ABDB7-D4A4-4B01-A148-5DD3A52835E6}" srcOrd="5" destOrd="0" parTransId="{8CC43DE2-3ACF-4853-B498-E51AA1EA75E8}" sibTransId="{0DD9537F-22BC-42A4-8222-AA2F010740AA}"/>
    <dgm:cxn modelId="{773AFC9F-8452-411A-B961-69D519170401}" type="presOf" srcId="{F5469311-B000-49DC-A0E2-5B6271836395}" destId="{40DA1682-62F1-48A9-B820-871B26A8D75E}" srcOrd="0" destOrd="0" presId="urn:microsoft.com/office/officeart/2005/8/layout/default"/>
    <dgm:cxn modelId="{108C6C1E-E5F1-48A5-8390-995A3F9ADECB}" srcId="{C4DB6A9D-3F69-4D15-A094-A07D34448C86}" destId="{7AE4AAE9-0FFD-44DD-963F-B82FE417AF85}" srcOrd="4" destOrd="0" parTransId="{AE0A4463-BA6D-4AF7-A462-803FD0E1E372}" sibTransId="{DA7C284C-BCA6-4062-AB39-4A0A41AE6242}"/>
    <dgm:cxn modelId="{A2BB4262-4EBD-4EC7-B37F-2D9E53F0FAF4}" type="presOf" srcId="{7AE4AAE9-0FFD-44DD-963F-B82FE417AF85}" destId="{56C53A11-AF16-48CC-BB07-F853C5D1A96A}" srcOrd="0" destOrd="0" presId="urn:microsoft.com/office/officeart/2005/8/layout/default"/>
    <dgm:cxn modelId="{63DAC25B-67A4-4070-ABFC-6ECD0AACB4C2}" srcId="{C4DB6A9D-3F69-4D15-A094-A07D34448C86}" destId="{D92984AF-1232-4C17-8E5B-080F5610686A}" srcOrd="2" destOrd="0" parTransId="{0FECF290-96E2-4839-814C-97DE8BEDF384}" sibTransId="{FE05DDAD-E2E9-43EE-B37E-7FDF5E189983}"/>
    <dgm:cxn modelId="{E7A2F349-31F4-460A-A474-E648EB2622F8}" type="presOf" srcId="{1C9ABDB7-D4A4-4B01-A148-5DD3A52835E6}" destId="{5F1EF8DB-77AF-4166-88D1-EEC1B6478D9D}" srcOrd="0" destOrd="0" presId="urn:microsoft.com/office/officeart/2005/8/layout/default"/>
    <dgm:cxn modelId="{F5B4C2DE-823B-46C0-B8DE-7D43D9B4BD30}" srcId="{C4DB6A9D-3F69-4D15-A094-A07D34448C86}" destId="{11CB0A55-7D56-429B-BAFA-6C3180081235}" srcOrd="0" destOrd="0" parTransId="{C4477F4A-F4E2-4707-8689-CBF8C976BB1A}" sibTransId="{C748B985-1484-4949-9161-5C356FFE22C8}"/>
    <dgm:cxn modelId="{77F797BB-471C-4613-9260-BF65B7D3422D}" type="presOf" srcId="{D92984AF-1232-4C17-8E5B-080F5610686A}" destId="{728E868F-A7EC-4258-8482-E6031E512979}" srcOrd="0" destOrd="0" presId="urn:microsoft.com/office/officeart/2005/8/layout/default"/>
    <dgm:cxn modelId="{E96AF612-40FC-45C8-8A08-E47C7B2FF84E}" type="presOf" srcId="{11CB0A55-7D56-429B-BAFA-6C3180081235}" destId="{3DBFBD1C-D453-4BC6-9A5F-C312B63BAAD3}" srcOrd="0" destOrd="0" presId="urn:microsoft.com/office/officeart/2005/8/layout/default"/>
    <dgm:cxn modelId="{FB7F8912-1F34-4C72-BE81-A04624E7364A}" type="presOf" srcId="{C4DB6A9D-3F69-4D15-A094-A07D34448C86}" destId="{7C248F11-BE85-4284-9A7B-B2BE73BAA61B}" srcOrd="0" destOrd="0" presId="urn:microsoft.com/office/officeart/2005/8/layout/default"/>
    <dgm:cxn modelId="{B56B444D-60C7-4595-A23D-12523F7F712F}" srcId="{C4DB6A9D-3F69-4D15-A094-A07D34448C86}" destId="{0064148C-460F-4AEE-A797-4EDBDDCFD60E}" srcOrd="3" destOrd="0" parTransId="{0E86D1E1-A6A8-406C-9B65-13316185EF2A}" sibTransId="{E0A1BD00-6133-4072-B6B7-A05304B05571}"/>
    <dgm:cxn modelId="{AB536614-B80A-447A-AE58-F9C730079DAF}" type="presOf" srcId="{0064148C-460F-4AEE-A797-4EDBDDCFD60E}" destId="{B31FFD41-389A-46DA-832A-D5FB15D07F9E}" srcOrd="0" destOrd="0" presId="urn:microsoft.com/office/officeart/2005/8/layout/default"/>
    <dgm:cxn modelId="{03D8798D-DAC0-45F0-AB21-EF2115EEB271}" srcId="{C4DB6A9D-3F69-4D15-A094-A07D34448C86}" destId="{F5469311-B000-49DC-A0E2-5B6271836395}" srcOrd="1" destOrd="0" parTransId="{5C240DB4-997B-41F7-8D5B-CCE6374B4934}" sibTransId="{E9508A57-1BE8-4ED2-AF36-193F1ED11184}"/>
    <dgm:cxn modelId="{D9CFE2F5-F655-4BF9-8FD6-993AADA37693}" type="presParOf" srcId="{7C248F11-BE85-4284-9A7B-B2BE73BAA61B}" destId="{3DBFBD1C-D453-4BC6-9A5F-C312B63BAAD3}" srcOrd="0" destOrd="0" presId="urn:microsoft.com/office/officeart/2005/8/layout/default"/>
    <dgm:cxn modelId="{4B203DAA-28FA-4B34-95EE-38A242D05F90}" type="presParOf" srcId="{7C248F11-BE85-4284-9A7B-B2BE73BAA61B}" destId="{1E863538-CA28-47BD-AEB5-501A0EF40E5B}" srcOrd="1" destOrd="0" presId="urn:microsoft.com/office/officeart/2005/8/layout/default"/>
    <dgm:cxn modelId="{688695E4-6733-41DC-B96A-97E452521124}" type="presParOf" srcId="{7C248F11-BE85-4284-9A7B-B2BE73BAA61B}" destId="{40DA1682-62F1-48A9-B820-871B26A8D75E}" srcOrd="2" destOrd="0" presId="urn:microsoft.com/office/officeart/2005/8/layout/default"/>
    <dgm:cxn modelId="{CD3B563D-237A-42D2-87C8-DDAAD6921BD2}" type="presParOf" srcId="{7C248F11-BE85-4284-9A7B-B2BE73BAA61B}" destId="{582FCD13-32FB-4663-892B-492F7F77536C}" srcOrd="3" destOrd="0" presId="urn:microsoft.com/office/officeart/2005/8/layout/default"/>
    <dgm:cxn modelId="{9D5F5E82-98D3-4819-8176-3F68734175E0}" type="presParOf" srcId="{7C248F11-BE85-4284-9A7B-B2BE73BAA61B}" destId="{728E868F-A7EC-4258-8482-E6031E512979}" srcOrd="4" destOrd="0" presId="urn:microsoft.com/office/officeart/2005/8/layout/default"/>
    <dgm:cxn modelId="{75C3D850-3116-4310-8C93-28E45EB101F0}" type="presParOf" srcId="{7C248F11-BE85-4284-9A7B-B2BE73BAA61B}" destId="{4EC90F0E-9E3A-41C2-B0BF-F927DC82112A}" srcOrd="5" destOrd="0" presId="urn:microsoft.com/office/officeart/2005/8/layout/default"/>
    <dgm:cxn modelId="{823690BA-CB7B-434E-9FE7-905CB622ED06}" type="presParOf" srcId="{7C248F11-BE85-4284-9A7B-B2BE73BAA61B}" destId="{B31FFD41-389A-46DA-832A-D5FB15D07F9E}" srcOrd="6" destOrd="0" presId="urn:microsoft.com/office/officeart/2005/8/layout/default"/>
    <dgm:cxn modelId="{9930D348-34D2-4EB5-AA2E-D7943A0F6126}" type="presParOf" srcId="{7C248F11-BE85-4284-9A7B-B2BE73BAA61B}" destId="{8D28982D-470C-4632-B4B7-978EEF621853}" srcOrd="7" destOrd="0" presId="urn:microsoft.com/office/officeart/2005/8/layout/default"/>
    <dgm:cxn modelId="{3A0FCC31-802D-4195-AD25-B688A7719371}" type="presParOf" srcId="{7C248F11-BE85-4284-9A7B-B2BE73BAA61B}" destId="{56C53A11-AF16-48CC-BB07-F853C5D1A96A}" srcOrd="8" destOrd="0" presId="urn:microsoft.com/office/officeart/2005/8/layout/default"/>
    <dgm:cxn modelId="{84ED0240-B639-4FF4-BA75-F6E7DEA4007F}" type="presParOf" srcId="{7C248F11-BE85-4284-9A7B-B2BE73BAA61B}" destId="{A4042DC5-5160-42BA-97C8-DE86E17B89DB}" srcOrd="9" destOrd="0" presId="urn:microsoft.com/office/officeart/2005/8/layout/default"/>
    <dgm:cxn modelId="{3A29214A-789B-4B49-8CA2-4394E1403607}" type="presParOf" srcId="{7C248F11-BE85-4284-9A7B-B2BE73BAA61B}" destId="{5F1EF8DB-77AF-4166-88D1-EEC1B6478D9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32BA63-322A-49B8-8F9B-28FA4616E681}" type="doc">
      <dgm:prSet loTypeId="urn:microsoft.com/office/officeart/2005/8/layout/vList2" loCatId="list" qsTypeId="urn:microsoft.com/office/officeart/2005/8/quickstyle/simple4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5CBFBC01-0992-4025-9A27-45A60EFA2E47}">
      <dgm:prSet/>
      <dgm:spPr/>
      <dgm:t>
        <a:bodyPr/>
        <a:lstStyle/>
        <a:p>
          <a:r>
            <a:rPr lang="ru-RU" dirty="0"/>
            <a:t>Теоретически – консультативный;</a:t>
          </a:r>
          <a:endParaRPr lang="en-US" dirty="0"/>
        </a:p>
      </dgm:t>
    </dgm:pt>
    <dgm:pt modelId="{B82935EE-AC15-475C-9E62-26AAC9058682}" type="parTrans" cxnId="{B66680E4-14F9-462F-9A02-E6CF1341678B}">
      <dgm:prSet/>
      <dgm:spPr/>
      <dgm:t>
        <a:bodyPr/>
        <a:lstStyle/>
        <a:p>
          <a:endParaRPr lang="en-US"/>
        </a:p>
      </dgm:t>
    </dgm:pt>
    <dgm:pt modelId="{F6290828-F00C-4724-98B9-7D00B454102A}" type="sibTrans" cxnId="{B66680E4-14F9-462F-9A02-E6CF1341678B}">
      <dgm:prSet/>
      <dgm:spPr/>
      <dgm:t>
        <a:bodyPr/>
        <a:lstStyle/>
        <a:p>
          <a:endParaRPr lang="en-US"/>
        </a:p>
      </dgm:t>
    </dgm:pt>
    <dgm:pt modelId="{49DE0116-A822-41A1-809E-AAE996D0C5E8}">
      <dgm:prSet/>
      <dgm:spPr/>
      <dgm:t>
        <a:bodyPr/>
        <a:lstStyle/>
        <a:p>
          <a:r>
            <a:rPr lang="ru-RU" dirty="0"/>
            <a:t>Подготовительный;</a:t>
          </a:r>
          <a:endParaRPr lang="en-US" dirty="0"/>
        </a:p>
      </dgm:t>
    </dgm:pt>
    <dgm:pt modelId="{AF2C3528-0904-4ACB-9D66-BCD5C13C7393}" type="parTrans" cxnId="{FA9BE919-D129-43A4-9F33-1D6F9FD2EE83}">
      <dgm:prSet/>
      <dgm:spPr/>
      <dgm:t>
        <a:bodyPr/>
        <a:lstStyle/>
        <a:p>
          <a:endParaRPr lang="en-US"/>
        </a:p>
      </dgm:t>
    </dgm:pt>
    <dgm:pt modelId="{080E2884-BCEE-4296-BE97-CAB4C85392A1}" type="sibTrans" cxnId="{FA9BE919-D129-43A4-9F33-1D6F9FD2EE83}">
      <dgm:prSet/>
      <dgm:spPr/>
      <dgm:t>
        <a:bodyPr/>
        <a:lstStyle/>
        <a:p>
          <a:endParaRPr lang="en-US"/>
        </a:p>
      </dgm:t>
    </dgm:pt>
    <dgm:pt modelId="{AD86E2E3-64A2-4CEC-9999-25EFE57E3B0A}">
      <dgm:prSet/>
      <dgm:spPr/>
      <dgm:t>
        <a:bodyPr/>
        <a:lstStyle/>
        <a:p>
          <a:r>
            <a:rPr lang="ru-RU" dirty="0"/>
            <a:t>Анализирующий;</a:t>
          </a:r>
          <a:endParaRPr lang="en-US" dirty="0"/>
        </a:p>
      </dgm:t>
    </dgm:pt>
    <dgm:pt modelId="{DEB417A2-498E-45E5-92D3-87C57CFEC28E}" type="parTrans" cxnId="{650C9D3C-A39B-4B2C-8C23-81AD263384FB}">
      <dgm:prSet/>
      <dgm:spPr/>
      <dgm:t>
        <a:bodyPr/>
        <a:lstStyle/>
        <a:p>
          <a:endParaRPr lang="en-US"/>
        </a:p>
      </dgm:t>
    </dgm:pt>
    <dgm:pt modelId="{933AEDAD-4961-4DFF-A69D-B555ED3CB34D}" type="sibTrans" cxnId="{650C9D3C-A39B-4B2C-8C23-81AD263384FB}">
      <dgm:prSet/>
      <dgm:spPr/>
      <dgm:t>
        <a:bodyPr/>
        <a:lstStyle/>
        <a:p>
          <a:endParaRPr lang="en-US"/>
        </a:p>
      </dgm:t>
    </dgm:pt>
    <dgm:pt modelId="{B17CD0F9-FE74-4974-9537-7DCF6CBCAD5C}">
      <dgm:prSet/>
      <dgm:spPr/>
      <dgm:t>
        <a:bodyPr/>
        <a:lstStyle/>
        <a:p>
          <a:r>
            <a:rPr lang="ru-RU"/>
            <a:t>Ознакомительно – формирующий;</a:t>
          </a:r>
          <a:endParaRPr lang="en-US"/>
        </a:p>
      </dgm:t>
    </dgm:pt>
    <dgm:pt modelId="{A12EEA66-D39D-4710-8189-BA55CF126D9C}" type="parTrans" cxnId="{056BB609-3E48-466F-84A4-8406F6EE5E67}">
      <dgm:prSet/>
      <dgm:spPr/>
      <dgm:t>
        <a:bodyPr/>
        <a:lstStyle/>
        <a:p>
          <a:endParaRPr lang="en-US"/>
        </a:p>
      </dgm:t>
    </dgm:pt>
    <dgm:pt modelId="{45C299FF-35A3-42FB-9931-7E3D9B906BD3}" type="sibTrans" cxnId="{056BB609-3E48-466F-84A4-8406F6EE5E67}">
      <dgm:prSet/>
      <dgm:spPr/>
      <dgm:t>
        <a:bodyPr/>
        <a:lstStyle/>
        <a:p>
          <a:endParaRPr lang="en-US"/>
        </a:p>
      </dgm:t>
    </dgm:pt>
    <dgm:pt modelId="{AEACAB35-8852-436A-A4E0-2FA87E6A001A}">
      <dgm:prSet/>
      <dgm:spPr/>
      <dgm:t>
        <a:bodyPr/>
        <a:lstStyle/>
        <a:p>
          <a:r>
            <a:rPr lang="ru-RU"/>
            <a:t>Оформление мини – музея;</a:t>
          </a:r>
          <a:endParaRPr lang="en-US"/>
        </a:p>
      </dgm:t>
    </dgm:pt>
    <dgm:pt modelId="{5B2A0741-3E96-4479-ABAA-B3D432046A6E}" type="parTrans" cxnId="{C56B8073-ECE5-4709-8D36-426C46F2BA26}">
      <dgm:prSet/>
      <dgm:spPr/>
      <dgm:t>
        <a:bodyPr/>
        <a:lstStyle/>
        <a:p>
          <a:endParaRPr lang="en-US"/>
        </a:p>
      </dgm:t>
    </dgm:pt>
    <dgm:pt modelId="{D37D109C-D098-43E6-AD8C-08878C6B62E6}" type="sibTrans" cxnId="{C56B8073-ECE5-4709-8D36-426C46F2BA26}">
      <dgm:prSet/>
      <dgm:spPr/>
      <dgm:t>
        <a:bodyPr/>
        <a:lstStyle/>
        <a:p>
          <a:endParaRPr lang="en-US"/>
        </a:p>
      </dgm:t>
    </dgm:pt>
    <dgm:pt modelId="{3B9B24E1-CAEE-433C-8A54-F0852E59C194}">
      <dgm:prSet/>
      <dgm:spPr/>
      <dgm:t>
        <a:bodyPr/>
        <a:lstStyle/>
        <a:p>
          <a:r>
            <a:rPr lang="ru-RU"/>
            <a:t>Проведение классного часа</a:t>
          </a:r>
          <a:endParaRPr lang="en-US"/>
        </a:p>
      </dgm:t>
    </dgm:pt>
    <dgm:pt modelId="{088EF158-14D0-4260-8EBD-B3040FBEDBB2}" type="parTrans" cxnId="{7CE5C5AA-E704-4E11-8587-32DD1786BF42}">
      <dgm:prSet/>
      <dgm:spPr/>
      <dgm:t>
        <a:bodyPr/>
        <a:lstStyle/>
        <a:p>
          <a:endParaRPr lang="en-US"/>
        </a:p>
      </dgm:t>
    </dgm:pt>
    <dgm:pt modelId="{AB522073-113E-4FEF-8FC1-E662112E0A3F}" type="sibTrans" cxnId="{7CE5C5AA-E704-4E11-8587-32DD1786BF42}">
      <dgm:prSet/>
      <dgm:spPr/>
      <dgm:t>
        <a:bodyPr/>
        <a:lstStyle/>
        <a:p>
          <a:endParaRPr lang="en-US"/>
        </a:p>
      </dgm:t>
    </dgm:pt>
    <dgm:pt modelId="{4FFDE284-6E4C-41FA-AC4B-AC6E6601BDFB}" type="pres">
      <dgm:prSet presAssocID="{2E32BA63-322A-49B8-8F9B-28FA4616E6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CF9686-A9FF-4B3D-84B6-C5A55D24E850}" type="pres">
      <dgm:prSet presAssocID="{5CBFBC01-0992-4025-9A27-45A60EFA2E4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B9453-6326-4D99-8439-6D7A0DAE1AA9}" type="pres">
      <dgm:prSet presAssocID="{F6290828-F00C-4724-98B9-7D00B454102A}" presName="spacer" presStyleCnt="0"/>
      <dgm:spPr/>
    </dgm:pt>
    <dgm:pt modelId="{0AFFCB33-456B-46EF-A443-B87FB5BF7D3A}" type="pres">
      <dgm:prSet presAssocID="{49DE0116-A822-41A1-809E-AAE996D0C5E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35E95-724B-4BD4-BAAB-913E90E8C5A6}" type="pres">
      <dgm:prSet presAssocID="{080E2884-BCEE-4296-BE97-CAB4C85392A1}" presName="spacer" presStyleCnt="0"/>
      <dgm:spPr/>
    </dgm:pt>
    <dgm:pt modelId="{647153DB-8C11-402A-8989-8EFEC39D5A0F}" type="pres">
      <dgm:prSet presAssocID="{AD86E2E3-64A2-4CEC-9999-25EFE57E3B0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3EC82-0A62-4FEA-9935-F1B17038E52E}" type="pres">
      <dgm:prSet presAssocID="{933AEDAD-4961-4DFF-A69D-B555ED3CB34D}" presName="spacer" presStyleCnt="0"/>
      <dgm:spPr/>
    </dgm:pt>
    <dgm:pt modelId="{6B732806-6BE7-4975-9CBA-0F36D0D73D1A}" type="pres">
      <dgm:prSet presAssocID="{B17CD0F9-FE74-4974-9537-7DCF6CBCAD5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892E0-520E-462F-8D3D-A0BBE3B50635}" type="pres">
      <dgm:prSet presAssocID="{45C299FF-35A3-42FB-9931-7E3D9B906BD3}" presName="spacer" presStyleCnt="0"/>
      <dgm:spPr/>
    </dgm:pt>
    <dgm:pt modelId="{BE3C19EF-6215-4A94-8FF7-03E578E9D59E}" type="pres">
      <dgm:prSet presAssocID="{AEACAB35-8852-436A-A4E0-2FA87E6A001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DA793-752A-4F0D-94FA-F3E46DF1A030}" type="pres">
      <dgm:prSet presAssocID="{D37D109C-D098-43E6-AD8C-08878C6B62E6}" presName="spacer" presStyleCnt="0"/>
      <dgm:spPr/>
    </dgm:pt>
    <dgm:pt modelId="{FCECD2F3-4807-4FE3-9605-6213AE037F42}" type="pres">
      <dgm:prSet presAssocID="{3B9B24E1-CAEE-433C-8A54-F0852E59C19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7476D9-55EE-4696-BD76-497E103A777F}" type="presOf" srcId="{2E32BA63-322A-49B8-8F9B-28FA4616E681}" destId="{4FFDE284-6E4C-41FA-AC4B-AC6E6601BDFB}" srcOrd="0" destOrd="0" presId="urn:microsoft.com/office/officeart/2005/8/layout/vList2"/>
    <dgm:cxn modelId="{C56B8073-ECE5-4709-8D36-426C46F2BA26}" srcId="{2E32BA63-322A-49B8-8F9B-28FA4616E681}" destId="{AEACAB35-8852-436A-A4E0-2FA87E6A001A}" srcOrd="4" destOrd="0" parTransId="{5B2A0741-3E96-4479-ABAA-B3D432046A6E}" sibTransId="{D37D109C-D098-43E6-AD8C-08878C6B62E6}"/>
    <dgm:cxn modelId="{7CE5C5AA-E704-4E11-8587-32DD1786BF42}" srcId="{2E32BA63-322A-49B8-8F9B-28FA4616E681}" destId="{3B9B24E1-CAEE-433C-8A54-F0852E59C194}" srcOrd="5" destOrd="0" parTransId="{088EF158-14D0-4260-8EBD-B3040FBEDBB2}" sibTransId="{AB522073-113E-4FEF-8FC1-E662112E0A3F}"/>
    <dgm:cxn modelId="{2E9E8FFA-8D27-4A36-9992-1E46FD9BF7BB}" type="presOf" srcId="{49DE0116-A822-41A1-809E-AAE996D0C5E8}" destId="{0AFFCB33-456B-46EF-A443-B87FB5BF7D3A}" srcOrd="0" destOrd="0" presId="urn:microsoft.com/office/officeart/2005/8/layout/vList2"/>
    <dgm:cxn modelId="{650C9D3C-A39B-4B2C-8C23-81AD263384FB}" srcId="{2E32BA63-322A-49B8-8F9B-28FA4616E681}" destId="{AD86E2E3-64A2-4CEC-9999-25EFE57E3B0A}" srcOrd="2" destOrd="0" parTransId="{DEB417A2-498E-45E5-92D3-87C57CFEC28E}" sibTransId="{933AEDAD-4961-4DFF-A69D-B555ED3CB34D}"/>
    <dgm:cxn modelId="{DE56F995-834B-4679-BAB7-31255DD84748}" type="presOf" srcId="{5CBFBC01-0992-4025-9A27-45A60EFA2E47}" destId="{8ECF9686-A9FF-4B3D-84B6-C5A55D24E850}" srcOrd="0" destOrd="0" presId="urn:microsoft.com/office/officeart/2005/8/layout/vList2"/>
    <dgm:cxn modelId="{FA9BE919-D129-43A4-9F33-1D6F9FD2EE83}" srcId="{2E32BA63-322A-49B8-8F9B-28FA4616E681}" destId="{49DE0116-A822-41A1-809E-AAE996D0C5E8}" srcOrd="1" destOrd="0" parTransId="{AF2C3528-0904-4ACB-9D66-BCD5C13C7393}" sibTransId="{080E2884-BCEE-4296-BE97-CAB4C85392A1}"/>
    <dgm:cxn modelId="{A83D48C9-F341-4477-8103-EDA7F4E88E06}" type="presOf" srcId="{AEACAB35-8852-436A-A4E0-2FA87E6A001A}" destId="{BE3C19EF-6215-4A94-8FF7-03E578E9D59E}" srcOrd="0" destOrd="0" presId="urn:microsoft.com/office/officeart/2005/8/layout/vList2"/>
    <dgm:cxn modelId="{056BB609-3E48-466F-84A4-8406F6EE5E67}" srcId="{2E32BA63-322A-49B8-8F9B-28FA4616E681}" destId="{B17CD0F9-FE74-4974-9537-7DCF6CBCAD5C}" srcOrd="3" destOrd="0" parTransId="{A12EEA66-D39D-4710-8189-BA55CF126D9C}" sibTransId="{45C299FF-35A3-42FB-9931-7E3D9B906BD3}"/>
    <dgm:cxn modelId="{43BAA3EF-5445-4129-A72B-97C4B3430EC3}" type="presOf" srcId="{AD86E2E3-64A2-4CEC-9999-25EFE57E3B0A}" destId="{647153DB-8C11-402A-8989-8EFEC39D5A0F}" srcOrd="0" destOrd="0" presId="urn:microsoft.com/office/officeart/2005/8/layout/vList2"/>
    <dgm:cxn modelId="{B5F881BE-97E9-40A6-AB8F-638B76EEAE38}" type="presOf" srcId="{B17CD0F9-FE74-4974-9537-7DCF6CBCAD5C}" destId="{6B732806-6BE7-4975-9CBA-0F36D0D73D1A}" srcOrd="0" destOrd="0" presId="urn:microsoft.com/office/officeart/2005/8/layout/vList2"/>
    <dgm:cxn modelId="{6D4ADE47-4E2D-44B6-A0DB-CB0E215AEADA}" type="presOf" srcId="{3B9B24E1-CAEE-433C-8A54-F0852E59C194}" destId="{FCECD2F3-4807-4FE3-9605-6213AE037F42}" srcOrd="0" destOrd="0" presId="urn:microsoft.com/office/officeart/2005/8/layout/vList2"/>
    <dgm:cxn modelId="{B66680E4-14F9-462F-9A02-E6CF1341678B}" srcId="{2E32BA63-322A-49B8-8F9B-28FA4616E681}" destId="{5CBFBC01-0992-4025-9A27-45A60EFA2E47}" srcOrd="0" destOrd="0" parTransId="{B82935EE-AC15-475C-9E62-26AAC9058682}" sibTransId="{F6290828-F00C-4724-98B9-7D00B454102A}"/>
    <dgm:cxn modelId="{1A707500-4C0B-49F6-A29A-29452C0FF821}" type="presParOf" srcId="{4FFDE284-6E4C-41FA-AC4B-AC6E6601BDFB}" destId="{8ECF9686-A9FF-4B3D-84B6-C5A55D24E850}" srcOrd="0" destOrd="0" presId="urn:microsoft.com/office/officeart/2005/8/layout/vList2"/>
    <dgm:cxn modelId="{2B842AC8-9606-45CD-B530-088F8AA306B1}" type="presParOf" srcId="{4FFDE284-6E4C-41FA-AC4B-AC6E6601BDFB}" destId="{35EB9453-6326-4D99-8439-6D7A0DAE1AA9}" srcOrd="1" destOrd="0" presId="urn:microsoft.com/office/officeart/2005/8/layout/vList2"/>
    <dgm:cxn modelId="{37F8CB82-7A66-49D1-83DF-097CE75C4671}" type="presParOf" srcId="{4FFDE284-6E4C-41FA-AC4B-AC6E6601BDFB}" destId="{0AFFCB33-456B-46EF-A443-B87FB5BF7D3A}" srcOrd="2" destOrd="0" presId="urn:microsoft.com/office/officeart/2005/8/layout/vList2"/>
    <dgm:cxn modelId="{5E6A694F-0BC3-48DB-A800-C4D443DC552D}" type="presParOf" srcId="{4FFDE284-6E4C-41FA-AC4B-AC6E6601BDFB}" destId="{9FF35E95-724B-4BD4-BAAB-913E90E8C5A6}" srcOrd="3" destOrd="0" presId="urn:microsoft.com/office/officeart/2005/8/layout/vList2"/>
    <dgm:cxn modelId="{332A6FFE-7058-485F-AE0D-7147BE977D15}" type="presParOf" srcId="{4FFDE284-6E4C-41FA-AC4B-AC6E6601BDFB}" destId="{647153DB-8C11-402A-8989-8EFEC39D5A0F}" srcOrd="4" destOrd="0" presId="urn:microsoft.com/office/officeart/2005/8/layout/vList2"/>
    <dgm:cxn modelId="{C9601C4D-4258-4596-BA90-FC3F64456399}" type="presParOf" srcId="{4FFDE284-6E4C-41FA-AC4B-AC6E6601BDFB}" destId="{8B73EC82-0A62-4FEA-9935-F1B17038E52E}" srcOrd="5" destOrd="0" presId="urn:microsoft.com/office/officeart/2005/8/layout/vList2"/>
    <dgm:cxn modelId="{BFFF9F41-26CB-42A2-83F8-3AD5FB2B2BD2}" type="presParOf" srcId="{4FFDE284-6E4C-41FA-AC4B-AC6E6601BDFB}" destId="{6B732806-6BE7-4975-9CBA-0F36D0D73D1A}" srcOrd="6" destOrd="0" presId="urn:microsoft.com/office/officeart/2005/8/layout/vList2"/>
    <dgm:cxn modelId="{DD21FB66-311D-4065-8FA4-69DF515FC3B4}" type="presParOf" srcId="{4FFDE284-6E4C-41FA-AC4B-AC6E6601BDFB}" destId="{B3F892E0-520E-462F-8D3D-A0BBE3B50635}" srcOrd="7" destOrd="0" presId="urn:microsoft.com/office/officeart/2005/8/layout/vList2"/>
    <dgm:cxn modelId="{E6707CA5-2BE1-4A6F-8E7B-832A8CFF056F}" type="presParOf" srcId="{4FFDE284-6E4C-41FA-AC4B-AC6E6601BDFB}" destId="{BE3C19EF-6215-4A94-8FF7-03E578E9D59E}" srcOrd="8" destOrd="0" presId="urn:microsoft.com/office/officeart/2005/8/layout/vList2"/>
    <dgm:cxn modelId="{35EF48BA-825A-4BDD-93E6-1B61FDEF5D44}" type="presParOf" srcId="{4FFDE284-6E4C-41FA-AC4B-AC6E6601BDFB}" destId="{F51DA793-752A-4F0D-94FA-F3E46DF1A030}" srcOrd="9" destOrd="0" presId="urn:microsoft.com/office/officeart/2005/8/layout/vList2"/>
    <dgm:cxn modelId="{BA2FFE25-B489-441A-BD8C-C456AD3077C7}" type="presParOf" srcId="{4FFDE284-6E4C-41FA-AC4B-AC6E6601BDFB}" destId="{FCECD2F3-4807-4FE3-9605-6213AE037F4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658E7-9BBE-4A04-9965-8D9CBC5C1A9F}">
      <dsp:nvSpPr>
        <dsp:cNvPr id="0" name=""/>
        <dsp:cNvSpPr/>
      </dsp:nvSpPr>
      <dsp:spPr>
        <a:xfrm>
          <a:off x="0" y="0"/>
          <a:ext cx="5211606" cy="0"/>
        </a:xfrm>
        <a:prstGeom prst="lin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4CAB2E-194A-403F-A73E-3368E2CFEC28}">
      <dsp:nvSpPr>
        <dsp:cNvPr id="0" name=""/>
        <dsp:cNvSpPr/>
      </dsp:nvSpPr>
      <dsp:spPr>
        <a:xfrm>
          <a:off x="0" y="0"/>
          <a:ext cx="5211606" cy="1940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Проблема:</a:t>
          </a:r>
          <a:r>
            <a:rPr lang="en-US" sz="2200" kern="1200" dirty="0"/>
            <a:t> </a:t>
          </a:r>
          <a:r>
            <a:rPr lang="en-US" sz="2200" kern="1200" dirty="0" err="1"/>
            <a:t>Дети</a:t>
          </a:r>
          <a:r>
            <a:rPr lang="en-US" sz="2200" kern="1200" dirty="0"/>
            <a:t> </a:t>
          </a:r>
          <a:r>
            <a:rPr lang="en-US" sz="2200" kern="1200" dirty="0" err="1"/>
            <a:t>задают</a:t>
          </a:r>
          <a:r>
            <a:rPr lang="en-US" sz="2200" kern="1200" dirty="0"/>
            <a:t> </a:t>
          </a:r>
          <a:r>
            <a:rPr lang="en-US" sz="2200" kern="1200" dirty="0" err="1"/>
            <a:t>много</a:t>
          </a:r>
          <a:r>
            <a:rPr lang="en-US" sz="2200" kern="1200" dirty="0"/>
            <a:t> </a:t>
          </a:r>
          <a:r>
            <a:rPr lang="en-US" sz="2200" kern="1200" dirty="0" err="1"/>
            <a:t>вопросов</a:t>
          </a:r>
          <a:r>
            <a:rPr lang="en-US" sz="2200" kern="1200" dirty="0"/>
            <a:t>, </a:t>
          </a:r>
          <a:r>
            <a:rPr lang="en-US" sz="2200" kern="1200" dirty="0" err="1"/>
            <a:t>но</a:t>
          </a:r>
          <a:r>
            <a:rPr lang="en-US" sz="2200" kern="1200" dirty="0"/>
            <a:t> </a:t>
          </a:r>
          <a:r>
            <a:rPr lang="en-US" sz="2200" kern="1200" dirty="0" err="1"/>
            <a:t>как</a:t>
          </a:r>
          <a:r>
            <a:rPr lang="en-US" sz="2200" kern="1200" dirty="0"/>
            <a:t> </a:t>
          </a:r>
          <a:r>
            <a:rPr lang="en-US" sz="2200" kern="1200" dirty="0" err="1"/>
            <a:t>на</a:t>
          </a:r>
          <a:r>
            <a:rPr lang="en-US" sz="2200" kern="1200" dirty="0"/>
            <a:t> </a:t>
          </a:r>
          <a:r>
            <a:rPr lang="en-US" sz="2200" kern="1200" dirty="0" err="1"/>
            <a:t>них</a:t>
          </a:r>
          <a:r>
            <a:rPr lang="en-US" sz="2200" kern="1200" dirty="0"/>
            <a:t> </a:t>
          </a:r>
          <a:r>
            <a:rPr lang="en-US" sz="2200" kern="1200" dirty="0" err="1"/>
            <a:t>ответить</a:t>
          </a:r>
          <a:r>
            <a:rPr lang="en-US" sz="2200" kern="1200" dirty="0"/>
            <a:t> </a:t>
          </a:r>
          <a:r>
            <a:rPr lang="en-US" sz="2200" kern="1200" dirty="0" err="1"/>
            <a:t>правильно</a:t>
          </a:r>
          <a:r>
            <a:rPr lang="en-US" sz="2200" kern="1200" dirty="0"/>
            <a:t> и </a:t>
          </a:r>
          <a:r>
            <a:rPr lang="en-US" sz="2200" kern="1200" dirty="0" err="1"/>
            <a:t>доступно</a:t>
          </a:r>
          <a:r>
            <a:rPr lang="en-US" sz="2200" kern="1200" dirty="0"/>
            <a:t>? </a:t>
          </a:r>
          <a:r>
            <a:rPr lang="en-US" sz="2200" kern="1200" dirty="0" err="1"/>
            <a:t>Как</a:t>
          </a:r>
          <a:r>
            <a:rPr lang="en-US" sz="2200" kern="1200" dirty="0"/>
            <a:t> </a:t>
          </a:r>
          <a:r>
            <a:rPr lang="en-US" sz="2200" kern="1200" dirty="0" err="1"/>
            <a:t>рассказать</a:t>
          </a:r>
          <a:r>
            <a:rPr lang="en-US" sz="2200" kern="1200" dirty="0"/>
            <a:t> </a:t>
          </a:r>
          <a:r>
            <a:rPr lang="en-US" sz="2200" kern="1200" dirty="0" err="1"/>
            <a:t>детям</a:t>
          </a:r>
          <a:r>
            <a:rPr lang="en-US" sz="2200" kern="1200" dirty="0"/>
            <a:t> </a:t>
          </a:r>
          <a:r>
            <a:rPr lang="en-US" sz="2200" kern="1200" dirty="0" err="1"/>
            <a:t>об</a:t>
          </a:r>
          <a:r>
            <a:rPr lang="en-US" sz="2200" kern="1200" dirty="0"/>
            <a:t> </a:t>
          </a:r>
          <a:r>
            <a:rPr lang="en-US" sz="2200" kern="1200" dirty="0" err="1"/>
            <a:t>истории</a:t>
          </a:r>
          <a:r>
            <a:rPr lang="en-US" sz="2200" kern="1200" dirty="0"/>
            <a:t> </a:t>
          </a:r>
          <a:r>
            <a:rPr lang="en-US" sz="2200" kern="1200" dirty="0" err="1"/>
            <a:t>праздника</a:t>
          </a:r>
          <a:r>
            <a:rPr lang="en-US" sz="2200" kern="1200" dirty="0"/>
            <a:t>, </a:t>
          </a:r>
          <a:r>
            <a:rPr lang="en-US" sz="2200" kern="1200" dirty="0" err="1"/>
            <a:t>его</a:t>
          </a:r>
          <a:r>
            <a:rPr lang="en-US" sz="2200" kern="1200" dirty="0"/>
            <a:t> </a:t>
          </a:r>
          <a:r>
            <a:rPr lang="en-US" sz="2200" kern="1200" dirty="0" err="1"/>
            <a:t>традициях</a:t>
          </a:r>
          <a:r>
            <a:rPr lang="en-US" sz="2200" kern="1200" dirty="0"/>
            <a:t> и </a:t>
          </a:r>
          <a:r>
            <a:rPr lang="en-US" sz="2200" kern="1200" dirty="0" err="1"/>
            <a:t>символах</a:t>
          </a:r>
          <a:r>
            <a:rPr lang="en-US" sz="2200" kern="1200" dirty="0"/>
            <a:t>, о </a:t>
          </a:r>
          <a:r>
            <a:rPr lang="en-US" sz="2200" kern="1200" dirty="0" err="1"/>
            <a:t>развлечениях</a:t>
          </a:r>
          <a:r>
            <a:rPr lang="en-US" sz="2200" kern="1200" dirty="0"/>
            <a:t> в </a:t>
          </a:r>
          <a:r>
            <a:rPr lang="en-US" sz="2200" kern="1200" dirty="0" err="1"/>
            <a:t>праздник</a:t>
          </a:r>
          <a:r>
            <a:rPr lang="en-US" sz="2200" kern="1200" dirty="0"/>
            <a:t> </a:t>
          </a:r>
          <a:r>
            <a:rPr lang="en-US" sz="2200" kern="1200" dirty="0" err="1"/>
            <a:t>Пасхи</a:t>
          </a:r>
          <a:r>
            <a:rPr lang="en-US" sz="2200" kern="1200" dirty="0"/>
            <a:t>? </a:t>
          </a:r>
        </a:p>
      </dsp:txBody>
      <dsp:txXfrm>
        <a:off x="0" y="0"/>
        <a:ext cx="5211606" cy="1940386"/>
      </dsp:txXfrm>
    </dsp:sp>
    <dsp:sp modelId="{54444734-9325-4D8F-98FC-E43E6A8D2364}">
      <dsp:nvSpPr>
        <dsp:cNvPr id="0" name=""/>
        <dsp:cNvSpPr/>
      </dsp:nvSpPr>
      <dsp:spPr>
        <a:xfrm>
          <a:off x="0" y="1940386"/>
          <a:ext cx="5211606" cy="0"/>
        </a:xfrm>
        <a:prstGeom prst="line">
          <a:avLst/>
        </a:prstGeom>
        <a:solidFill>
          <a:schemeClr val="accent6">
            <a:shade val="80000"/>
            <a:hueOff val="-121492"/>
            <a:satOff val="-10963"/>
            <a:lumOff val="27959"/>
            <a:alphaOff val="0"/>
          </a:schemeClr>
        </a:solidFill>
        <a:ln w="19050" cap="rnd" cmpd="sng" algn="ctr">
          <a:solidFill>
            <a:schemeClr val="accent6">
              <a:shade val="80000"/>
              <a:hueOff val="-121492"/>
              <a:satOff val="-10963"/>
              <a:lumOff val="279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0670DEE-4497-4952-9DAB-7C9509043D96}">
      <dsp:nvSpPr>
        <dsp:cNvPr id="0" name=""/>
        <dsp:cNvSpPr/>
      </dsp:nvSpPr>
      <dsp:spPr>
        <a:xfrm>
          <a:off x="0" y="1940386"/>
          <a:ext cx="5211606" cy="1940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Актуальность: </a:t>
          </a:r>
          <a:r>
            <a:rPr lang="ru-RU" sz="1600" kern="1200" dirty="0"/>
            <a:t>Мы решили познакомить детей с народными праздниками, так как именно младший школьный возраст является благоприятным периодом для приобщения детей к истокам русской народной культуры, способный возродить преемственность поколений, передать нравственные устои, духовные и художественные ценности. Еще К. Д. Ушинский отмечал: «Воспитание, если оно не хочет быть бессильным, должно быть народным, должно быть пронизано народностью».</a:t>
          </a:r>
          <a:endParaRPr lang="en-US" sz="1600" kern="1200" dirty="0"/>
        </a:p>
      </dsp:txBody>
      <dsp:txXfrm>
        <a:off x="0" y="1940386"/>
        <a:ext cx="5211606" cy="1940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FBD1C-D453-4BC6-9A5F-C312B63BAAD3}">
      <dsp:nvSpPr>
        <dsp:cNvPr id="0" name=""/>
        <dsp:cNvSpPr/>
      </dsp:nvSpPr>
      <dsp:spPr>
        <a:xfrm>
          <a:off x="0" y="93057"/>
          <a:ext cx="3005666" cy="1803399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Ресурсы;</a:t>
          </a:r>
          <a:endParaRPr lang="en-US" sz="2200" kern="1200" dirty="0"/>
        </a:p>
      </dsp:txBody>
      <dsp:txXfrm>
        <a:off x="0" y="93057"/>
        <a:ext cx="3005666" cy="1803399"/>
      </dsp:txXfrm>
    </dsp:sp>
    <dsp:sp modelId="{40DA1682-62F1-48A9-B820-871B26A8D75E}">
      <dsp:nvSpPr>
        <dsp:cNvPr id="0" name=""/>
        <dsp:cNvSpPr/>
      </dsp:nvSpPr>
      <dsp:spPr>
        <a:xfrm>
          <a:off x="3306233" y="93057"/>
          <a:ext cx="3005666" cy="1803399"/>
        </a:xfrm>
        <a:prstGeom prst="rect">
          <a:avLst/>
        </a:prstGeom>
        <a:solidFill>
          <a:schemeClr val="accent2">
            <a:shade val="50000"/>
            <a:hueOff val="204989"/>
            <a:satOff val="-15205"/>
            <a:lumOff val="1818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/>
            <a:t>Участники проекта;</a:t>
          </a:r>
          <a:endParaRPr lang="en-US" sz="2200" kern="1200"/>
        </a:p>
      </dsp:txBody>
      <dsp:txXfrm>
        <a:off x="3306233" y="93057"/>
        <a:ext cx="3005666" cy="1803399"/>
      </dsp:txXfrm>
    </dsp:sp>
    <dsp:sp modelId="{728E868F-A7EC-4258-8482-E6031E512979}">
      <dsp:nvSpPr>
        <dsp:cNvPr id="0" name=""/>
        <dsp:cNvSpPr/>
      </dsp:nvSpPr>
      <dsp:spPr>
        <a:xfrm>
          <a:off x="6612466" y="93057"/>
          <a:ext cx="3005666" cy="1803399"/>
        </a:xfrm>
        <a:prstGeom prst="rect">
          <a:avLst/>
        </a:prstGeom>
        <a:solidFill>
          <a:schemeClr val="accent2">
            <a:shade val="50000"/>
            <a:hueOff val="409978"/>
            <a:satOff val="-30411"/>
            <a:lumOff val="363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/>
            <a:t>Ожидаемый результат;</a:t>
          </a:r>
          <a:endParaRPr lang="en-US" sz="2200" kern="1200"/>
        </a:p>
      </dsp:txBody>
      <dsp:txXfrm>
        <a:off x="6612466" y="93057"/>
        <a:ext cx="3005666" cy="1803399"/>
      </dsp:txXfrm>
    </dsp:sp>
    <dsp:sp modelId="{B31FFD41-389A-46DA-832A-D5FB15D07F9E}">
      <dsp:nvSpPr>
        <dsp:cNvPr id="0" name=""/>
        <dsp:cNvSpPr/>
      </dsp:nvSpPr>
      <dsp:spPr>
        <a:xfrm>
          <a:off x="0" y="2197024"/>
          <a:ext cx="3005666" cy="1803399"/>
        </a:xfrm>
        <a:prstGeom prst="rect">
          <a:avLst/>
        </a:prstGeom>
        <a:solidFill>
          <a:schemeClr val="accent2">
            <a:shade val="50000"/>
            <a:hueOff val="614967"/>
            <a:satOff val="-45616"/>
            <a:lumOff val="5454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/>
            <a:t>Тип проекта;</a:t>
          </a:r>
          <a:endParaRPr lang="en-US" sz="2200" kern="1200"/>
        </a:p>
      </dsp:txBody>
      <dsp:txXfrm>
        <a:off x="0" y="2197024"/>
        <a:ext cx="3005666" cy="1803399"/>
      </dsp:txXfrm>
    </dsp:sp>
    <dsp:sp modelId="{56C53A11-AF16-48CC-BB07-F853C5D1A96A}">
      <dsp:nvSpPr>
        <dsp:cNvPr id="0" name=""/>
        <dsp:cNvSpPr/>
      </dsp:nvSpPr>
      <dsp:spPr>
        <a:xfrm>
          <a:off x="3306233" y="2197024"/>
          <a:ext cx="3005666" cy="1803399"/>
        </a:xfrm>
        <a:prstGeom prst="rect">
          <a:avLst/>
        </a:prstGeom>
        <a:solidFill>
          <a:schemeClr val="accent2">
            <a:shade val="50000"/>
            <a:hueOff val="409978"/>
            <a:satOff val="-30411"/>
            <a:lumOff val="363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/>
            <a:t>Принцип построения;</a:t>
          </a:r>
          <a:endParaRPr lang="en-US" sz="2200" kern="1200"/>
        </a:p>
      </dsp:txBody>
      <dsp:txXfrm>
        <a:off x="3306233" y="2197024"/>
        <a:ext cx="3005666" cy="1803399"/>
      </dsp:txXfrm>
    </dsp:sp>
    <dsp:sp modelId="{5F1EF8DB-77AF-4166-88D1-EEC1B6478D9D}">
      <dsp:nvSpPr>
        <dsp:cNvPr id="0" name=""/>
        <dsp:cNvSpPr/>
      </dsp:nvSpPr>
      <dsp:spPr>
        <a:xfrm>
          <a:off x="6612466" y="2197024"/>
          <a:ext cx="3005666" cy="1803399"/>
        </a:xfrm>
        <a:prstGeom prst="rect">
          <a:avLst/>
        </a:prstGeom>
        <a:solidFill>
          <a:schemeClr val="accent2">
            <a:shade val="50000"/>
            <a:hueOff val="204989"/>
            <a:satOff val="-15205"/>
            <a:lumOff val="1818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Продолжительность.</a:t>
          </a:r>
          <a:endParaRPr lang="en-US" sz="2200" kern="1200" dirty="0"/>
        </a:p>
      </dsp:txBody>
      <dsp:txXfrm>
        <a:off x="6612466" y="2197024"/>
        <a:ext cx="3005666" cy="18033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F9686-A9FF-4B3D-84B6-C5A55D24E850}">
      <dsp:nvSpPr>
        <dsp:cNvPr id="0" name=""/>
        <dsp:cNvSpPr/>
      </dsp:nvSpPr>
      <dsp:spPr>
        <a:xfrm>
          <a:off x="0" y="90390"/>
          <a:ext cx="6628804" cy="725399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Теоретически – консультативный;</a:t>
          </a:r>
          <a:endParaRPr lang="en-US" sz="3100" kern="1200" dirty="0"/>
        </a:p>
      </dsp:txBody>
      <dsp:txXfrm>
        <a:off x="35411" y="125801"/>
        <a:ext cx="6557982" cy="654577"/>
      </dsp:txXfrm>
    </dsp:sp>
    <dsp:sp modelId="{0AFFCB33-456B-46EF-A443-B87FB5BF7D3A}">
      <dsp:nvSpPr>
        <dsp:cNvPr id="0" name=""/>
        <dsp:cNvSpPr/>
      </dsp:nvSpPr>
      <dsp:spPr>
        <a:xfrm>
          <a:off x="0" y="905070"/>
          <a:ext cx="6628804" cy="725399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90378"/>
                <a:satOff val="-4845"/>
                <a:lumOff val="6186"/>
                <a:alphaOff val="0"/>
                <a:tint val="96000"/>
                <a:lumMod val="100000"/>
              </a:schemeClr>
            </a:gs>
            <a:gs pos="78000">
              <a:schemeClr val="accent1">
                <a:shade val="80000"/>
                <a:hueOff val="90378"/>
                <a:satOff val="-4845"/>
                <a:lumOff val="618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Подготовительный;</a:t>
          </a:r>
          <a:endParaRPr lang="en-US" sz="3100" kern="1200" dirty="0"/>
        </a:p>
      </dsp:txBody>
      <dsp:txXfrm>
        <a:off x="35411" y="940481"/>
        <a:ext cx="6557982" cy="654577"/>
      </dsp:txXfrm>
    </dsp:sp>
    <dsp:sp modelId="{647153DB-8C11-402A-8989-8EFEC39D5A0F}">
      <dsp:nvSpPr>
        <dsp:cNvPr id="0" name=""/>
        <dsp:cNvSpPr/>
      </dsp:nvSpPr>
      <dsp:spPr>
        <a:xfrm>
          <a:off x="0" y="1719750"/>
          <a:ext cx="6628804" cy="725399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80756"/>
                <a:satOff val="-9690"/>
                <a:lumOff val="12372"/>
                <a:alphaOff val="0"/>
                <a:tint val="96000"/>
                <a:lumMod val="100000"/>
              </a:schemeClr>
            </a:gs>
            <a:gs pos="78000">
              <a:schemeClr val="accent1">
                <a:shade val="80000"/>
                <a:hueOff val="180756"/>
                <a:satOff val="-9690"/>
                <a:lumOff val="1237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Анализирующий;</a:t>
          </a:r>
          <a:endParaRPr lang="en-US" sz="3100" kern="1200" dirty="0"/>
        </a:p>
      </dsp:txBody>
      <dsp:txXfrm>
        <a:off x="35411" y="1755161"/>
        <a:ext cx="6557982" cy="654577"/>
      </dsp:txXfrm>
    </dsp:sp>
    <dsp:sp modelId="{6B732806-6BE7-4975-9CBA-0F36D0D73D1A}">
      <dsp:nvSpPr>
        <dsp:cNvPr id="0" name=""/>
        <dsp:cNvSpPr/>
      </dsp:nvSpPr>
      <dsp:spPr>
        <a:xfrm>
          <a:off x="0" y="2534430"/>
          <a:ext cx="6628804" cy="725399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71134"/>
                <a:satOff val="-14536"/>
                <a:lumOff val="18557"/>
                <a:alphaOff val="0"/>
                <a:tint val="96000"/>
                <a:lumMod val="100000"/>
              </a:schemeClr>
            </a:gs>
            <a:gs pos="78000">
              <a:schemeClr val="accent1">
                <a:shade val="80000"/>
                <a:hueOff val="271134"/>
                <a:satOff val="-14536"/>
                <a:lumOff val="1855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/>
            <a:t>Ознакомительно – формирующий;</a:t>
          </a:r>
          <a:endParaRPr lang="en-US" sz="3100" kern="1200"/>
        </a:p>
      </dsp:txBody>
      <dsp:txXfrm>
        <a:off x="35411" y="2569841"/>
        <a:ext cx="6557982" cy="654577"/>
      </dsp:txXfrm>
    </dsp:sp>
    <dsp:sp modelId="{BE3C19EF-6215-4A94-8FF7-03E578E9D59E}">
      <dsp:nvSpPr>
        <dsp:cNvPr id="0" name=""/>
        <dsp:cNvSpPr/>
      </dsp:nvSpPr>
      <dsp:spPr>
        <a:xfrm>
          <a:off x="0" y="3349110"/>
          <a:ext cx="6628804" cy="725399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61511"/>
                <a:satOff val="-19381"/>
                <a:lumOff val="24743"/>
                <a:alphaOff val="0"/>
                <a:tint val="96000"/>
                <a:lumMod val="100000"/>
              </a:schemeClr>
            </a:gs>
            <a:gs pos="78000">
              <a:schemeClr val="accent1">
                <a:shade val="80000"/>
                <a:hueOff val="361511"/>
                <a:satOff val="-19381"/>
                <a:lumOff val="2474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/>
            <a:t>Оформление мини – музея;</a:t>
          </a:r>
          <a:endParaRPr lang="en-US" sz="3100" kern="1200"/>
        </a:p>
      </dsp:txBody>
      <dsp:txXfrm>
        <a:off x="35411" y="3384521"/>
        <a:ext cx="6557982" cy="654577"/>
      </dsp:txXfrm>
    </dsp:sp>
    <dsp:sp modelId="{FCECD2F3-4807-4FE3-9605-6213AE037F42}">
      <dsp:nvSpPr>
        <dsp:cNvPr id="0" name=""/>
        <dsp:cNvSpPr/>
      </dsp:nvSpPr>
      <dsp:spPr>
        <a:xfrm>
          <a:off x="0" y="4163790"/>
          <a:ext cx="6628804" cy="725399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451889"/>
                <a:satOff val="-24226"/>
                <a:lumOff val="30929"/>
                <a:alphaOff val="0"/>
                <a:tint val="96000"/>
                <a:lumMod val="100000"/>
              </a:schemeClr>
            </a:gs>
            <a:gs pos="78000">
              <a:schemeClr val="accent1">
                <a:shade val="80000"/>
                <a:hueOff val="451889"/>
                <a:satOff val="-24226"/>
                <a:lumOff val="3092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/>
            <a:t>Проведение классного часа</a:t>
          </a:r>
          <a:endParaRPr lang="en-US" sz="3100" kern="1200"/>
        </a:p>
      </dsp:txBody>
      <dsp:txXfrm>
        <a:off x="35411" y="4199201"/>
        <a:ext cx="6557982" cy="654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D094-69F1-4B65-8FE7-EE19CDD3361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72C3-3528-4A5A-A690-5865C12AF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467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D094-69F1-4B65-8FE7-EE19CDD3361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72C3-3528-4A5A-A690-5865C12AF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942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D094-69F1-4B65-8FE7-EE19CDD3361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72C3-3528-4A5A-A690-5865C12AF57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301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D094-69F1-4B65-8FE7-EE19CDD3361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72C3-3528-4A5A-A690-5865C12AF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23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D094-69F1-4B65-8FE7-EE19CDD3361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72C3-3528-4A5A-A690-5865C12AF57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8061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D094-69F1-4B65-8FE7-EE19CDD3361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72C3-3528-4A5A-A690-5865C12AF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409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D094-69F1-4B65-8FE7-EE19CDD3361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72C3-3528-4A5A-A690-5865C12AF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749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D094-69F1-4B65-8FE7-EE19CDD3361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72C3-3528-4A5A-A690-5865C12AF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578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D094-69F1-4B65-8FE7-EE19CDD3361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72C3-3528-4A5A-A690-5865C12AF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800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D094-69F1-4B65-8FE7-EE19CDD3361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72C3-3528-4A5A-A690-5865C12AF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16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D094-69F1-4B65-8FE7-EE19CDD3361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72C3-3528-4A5A-A690-5865C12AF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552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D094-69F1-4B65-8FE7-EE19CDD3361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72C3-3528-4A5A-A690-5865C12AF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683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D094-69F1-4B65-8FE7-EE19CDD3361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72C3-3528-4A5A-A690-5865C12AF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66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D094-69F1-4B65-8FE7-EE19CDD3361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72C3-3528-4A5A-A690-5865C12AF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39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D094-69F1-4B65-8FE7-EE19CDD3361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72C3-3528-4A5A-A690-5865C12AF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986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D094-69F1-4B65-8FE7-EE19CDD3361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72C3-3528-4A5A-A690-5865C12AF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287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DD094-69F1-4B65-8FE7-EE19CDD3361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1872C3-3528-4A5A-A690-5865C12AF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56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  <p:sldLayoutId id="2147484262" r:id="rId12"/>
    <p:sldLayoutId id="2147484263" r:id="rId13"/>
    <p:sldLayoutId id="2147484264" r:id="rId14"/>
    <p:sldLayoutId id="2147484265" r:id="rId15"/>
    <p:sldLayoutId id="2147484266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3" descr="jajtsa27">
            <a:extLst>
              <a:ext uri="{FF2B5EF4-FFF2-40B4-BE49-F238E27FC236}">
                <a16:creationId xmlns:a16="http://schemas.microsoft.com/office/drawing/2014/main" id="{1148AEFA-BFD8-4562-A83D-A7FA5E363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5164"/>
            <a:ext cx="3280613" cy="38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C7543-CA3E-4546-BBAA-5C1308D2D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578133"/>
            <a:ext cx="4335468" cy="2875534"/>
          </a:xfrm>
        </p:spPr>
        <p:txBody>
          <a:bodyPr>
            <a:normAutofit/>
          </a:bodyPr>
          <a:lstStyle/>
          <a:p>
            <a:r>
              <a:rPr lang="ru-RU" sz="5000" dirty="0"/>
              <a:t>Радости православной Веры. Пасха.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31F0E7-E336-4B9C-A4CF-A372CD108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036235"/>
            <a:ext cx="9376613" cy="2331292"/>
          </a:xfrm>
        </p:spPr>
        <p:txBody>
          <a:bodyPr>
            <a:normAutofit/>
          </a:bodyPr>
          <a:lstStyle/>
          <a:p>
            <a:pPr algn="l"/>
            <a:endParaRPr lang="ru-RU" sz="1050" dirty="0"/>
          </a:p>
          <a:p>
            <a:pPr algn="l"/>
            <a:endParaRPr lang="ru-RU" sz="1050" dirty="0"/>
          </a:p>
          <a:p>
            <a:pPr algn="l"/>
            <a:r>
              <a:rPr lang="ru-RU" sz="1050" dirty="0"/>
              <a:t>Фомина Татьяна Петровна, учитель начальных классов, МОУ Гимназия №12 г. Тверь</a:t>
            </a:r>
          </a:p>
          <a:p>
            <a:pPr algn="l"/>
            <a:endParaRPr lang="ru-RU" sz="1050" dirty="0"/>
          </a:p>
          <a:p>
            <a:pPr algn="l"/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914725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0BE40E3-5550-4CDD-B4FD-387C33EBF15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459A1E-9DF1-4D1A-BBA2-A73F93E79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0" t="375" r="16609" b="1"/>
          <a:stretch/>
        </p:blipFill>
        <p:spPr>
          <a:xfrm>
            <a:off x="20" y="10"/>
            <a:ext cx="2734036" cy="6867719"/>
          </a:xfrm>
          <a:custGeom>
            <a:avLst/>
            <a:gdLst>
              <a:gd name="connsiteX0" fmla="*/ 0 w 2734056"/>
              <a:gd name="connsiteY0" fmla="*/ 0 h 6858000"/>
              <a:gd name="connsiteX1" fmla="*/ 1674254 w 2734056"/>
              <a:gd name="connsiteY1" fmla="*/ 0 h 6858000"/>
              <a:gd name="connsiteX2" fmla="*/ 2734056 w 2734056"/>
              <a:gd name="connsiteY2" fmla="*/ 6850199 h 6858000"/>
              <a:gd name="connsiteX3" fmla="*/ 2734056 w 2734056"/>
              <a:gd name="connsiteY3" fmla="*/ 6858000 h 6858000"/>
              <a:gd name="connsiteX4" fmla="*/ 461457 w 2734056"/>
              <a:gd name="connsiteY4" fmla="*/ 6858000 h 6858000"/>
              <a:gd name="connsiteX5" fmla="*/ 0 w 2734056"/>
              <a:gd name="connsiteY5" fmla="*/ 41341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EB6743CF-E74B-4A3C-A785-599069DB89D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99E5B-5AD9-4D78-856E-93C065996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СПИСОК ИСПОЛЬЗУЕМОЙ ЛИТЕРАТУРЫ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03FCBD-8B47-40F3-9164-BC4513F77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9562" y="2160589"/>
            <a:ext cx="6424440" cy="469741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900" dirty="0"/>
              <a:t>1</a:t>
            </a:r>
            <a:r>
              <a:rPr lang="en-US" sz="1100" dirty="0"/>
              <a:t>. </a:t>
            </a:r>
            <a:r>
              <a:rPr lang="en-US" sz="1100" dirty="0" err="1"/>
              <a:t>Низова</a:t>
            </a:r>
            <a:r>
              <a:rPr lang="en-US" sz="1100" dirty="0"/>
              <a:t> Г.Ю. </a:t>
            </a:r>
            <a:r>
              <a:rPr lang="en-US" sz="1100" dirty="0" err="1"/>
              <a:t>Наши</a:t>
            </a:r>
            <a:r>
              <a:rPr lang="en-US" sz="1100" dirty="0"/>
              <a:t> </a:t>
            </a:r>
            <a:r>
              <a:rPr lang="en-US" sz="1100" dirty="0" err="1"/>
              <a:t>праздники</a:t>
            </a:r>
            <a:r>
              <a:rPr lang="en-US" sz="1100" dirty="0"/>
              <a:t>. – </a:t>
            </a:r>
            <a:r>
              <a:rPr lang="en-US" sz="1100" dirty="0" err="1"/>
              <a:t>Макариев-Решемского</a:t>
            </a:r>
            <a:r>
              <a:rPr lang="en-US" sz="1100" dirty="0"/>
              <a:t> </a:t>
            </a:r>
            <a:r>
              <a:rPr lang="en-US" sz="1100" dirty="0" err="1"/>
              <a:t>мужского</a:t>
            </a:r>
            <a:r>
              <a:rPr lang="en-US" sz="1100" dirty="0"/>
              <a:t> </a:t>
            </a:r>
            <a:r>
              <a:rPr lang="en-US" sz="1100" dirty="0" err="1"/>
              <a:t>монастыря</a:t>
            </a:r>
            <a:r>
              <a:rPr lang="en-US" sz="1100" dirty="0"/>
              <a:t>. – 2001. – 284 с.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1100" dirty="0"/>
              <a:t>2. </a:t>
            </a:r>
            <a:r>
              <a:rPr lang="en-US" sz="1100" dirty="0" err="1"/>
              <a:t>Бородина</a:t>
            </a:r>
            <a:r>
              <a:rPr lang="en-US" sz="1100" dirty="0"/>
              <a:t> А.В. </a:t>
            </a:r>
            <a:r>
              <a:rPr lang="en-US" sz="1100" dirty="0" err="1"/>
              <a:t>Основы</a:t>
            </a:r>
            <a:r>
              <a:rPr lang="en-US" sz="1100" dirty="0"/>
              <a:t> </a:t>
            </a:r>
            <a:r>
              <a:rPr lang="en-US" sz="1100" dirty="0" err="1"/>
              <a:t>Православной</a:t>
            </a:r>
            <a:r>
              <a:rPr lang="en-US" sz="1100" dirty="0"/>
              <a:t> </a:t>
            </a:r>
            <a:r>
              <a:rPr lang="en-US" sz="1100" dirty="0" err="1"/>
              <a:t>Культуры</a:t>
            </a:r>
            <a:r>
              <a:rPr lang="en-US" sz="1100" dirty="0"/>
              <a:t>. – М.: </a:t>
            </a:r>
            <a:r>
              <a:rPr lang="en-US" sz="1100" dirty="0" err="1"/>
              <a:t>Православная</a:t>
            </a:r>
            <a:r>
              <a:rPr lang="en-US" sz="1100" dirty="0"/>
              <a:t> </a:t>
            </a:r>
            <a:r>
              <a:rPr lang="en-US" sz="1100" dirty="0" err="1"/>
              <a:t>педагогика</a:t>
            </a:r>
            <a:r>
              <a:rPr lang="en-US" sz="1100" dirty="0"/>
              <a:t>, 2003. – 221 с.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1100" dirty="0"/>
              <a:t>3. </a:t>
            </a:r>
            <a:r>
              <a:rPr lang="en-US" sz="1100" dirty="0" err="1"/>
              <a:t>Праздники</a:t>
            </a:r>
            <a:r>
              <a:rPr lang="en-US" sz="1100" dirty="0"/>
              <a:t> в </a:t>
            </a:r>
            <a:r>
              <a:rPr lang="en-US" sz="1100" dirty="0" err="1"/>
              <a:t>воскресной</a:t>
            </a:r>
            <a:r>
              <a:rPr lang="en-US" sz="1100" dirty="0"/>
              <a:t> </a:t>
            </a:r>
            <a:r>
              <a:rPr lang="en-US" sz="1100" dirty="0" err="1"/>
              <a:t>школе</a:t>
            </a:r>
            <a:r>
              <a:rPr lang="en-US" sz="1100" dirty="0"/>
              <a:t> // </a:t>
            </a:r>
            <a:r>
              <a:rPr lang="en-US" sz="1100" dirty="0" err="1"/>
              <a:t>Музыкальные</a:t>
            </a:r>
            <a:r>
              <a:rPr lang="en-US" sz="1100" dirty="0"/>
              <a:t> </a:t>
            </a:r>
            <a:r>
              <a:rPr lang="en-US" sz="1100" dirty="0" err="1"/>
              <a:t>пьесы</a:t>
            </a:r>
            <a:r>
              <a:rPr lang="en-US" sz="1100" dirty="0"/>
              <a:t>. – М.: </a:t>
            </a:r>
            <a:r>
              <a:rPr lang="en-US" sz="1100" dirty="0" err="1"/>
              <a:t>Издание</a:t>
            </a:r>
            <a:r>
              <a:rPr lang="en-US" sz="1100" dirty="0"/>
              <a:t> </a:t>
            </a:r>
            <a:r>
              <a:rPr lang="en-US" sz="1100" dirty="0" err="1"/>
              <a:t>храма</a:t>
            </a:r>
            <a:r>
              <a:rPr lang="en-US" sz="1100" dirty="0"/>
              <a:t> </a:t>
            </a:r>
            <a:r>
              <a:rPr lang="en-US" sz="1100" dirty="0" err="1"/>
              <a:t>св</a:t>
            </a:r>
            <a:r>
              <a:rPr lang="en-US" sz="1100" dirty="0"/>
              <a:t>. </a:t>
            </a:r>
            <a:r>
              <a:rPr lang="en-US" sz="1100" dirty="0" err="1"/>
              <a:t>вмч</a:t>
            </a:r>
            <a:r>
              <a:rPr lang="en-US" sz="1100" dirty="0"/>
              <a:t>. </a:t>
            </a:r>
            <a:r>
              <a:rPr lang="en-US" sz="1100" dirty="0" err="1"/>
              <a:t>Димитрия</a:t>
            </a:r>
            <a:r>
              <a:rPr lang="en-US" sz="1100" dirty="0"/>
              <a:t> </a:t>
            </a:r>
            <a:r>
              <a:rPr lang="en-US" sz="1100" dirty="0" err="1"/>
              <a:t>Солунского</a:t>
            </a:r>
            <a:r>
              <a:rPr lang="en-US" sz="1100" dirty="0"/>
              <a:t> (</a:t>
            </a:r>
            <a:r>
              <a:rPr lang="en-US" sz="1100" dirty="0" err="1"/>
              <a:t>г.Руза</a:t>
            </a:r>
            <a:r>
              <a:rPr lang="en-US" sz="1100" dirty="0"/>
              <a:t>) </a:t>
            </a:r>
            <a:r>
              <a:rPr lang="en-US" sz="1100" dirty="0" err="1"/>
              <a:t>совместно</a:t>
            </a:r>
            <a:r>
              <a:rPr lang="en-US" sz="1100" dirty="0"/>
              <a:t> с </a:t>
            </a:r>
            <a:r>
              <a:rPr lang="en-US" sz="1100" dirty="0" err="1"/>
              <a:t>Православным</a:t>
            </a:r>
            <a:r>
              <a:rPr lang="en-US" sz="1100" dirty="0"/>
              <a:t> </a:t>
            </a:r>
            <a:r>
              <a:rPr lang="en-US" sz="1100" dirty="0" err="1"/>
              <a:t>братством</a:t>
            </a:r>
            <a:r>
              <a:rPr lang="en-US" sz="1100" dirty="0"/>
              <a:t> </a:t>
            </a:r>
            <a:r>
              <a:rPr lang="en-US" sz="1100" dirty="0" err="1"/>
              <a:t>во</a:t>
            </a:r>
            <a:r>
              <a:rPr lang="en-US" sz="1100" dirty="0"/>
              <a:t> </a:t>
            </a:r>
            <a:r>
              <a:rPr lang="en-US" sz="1100" dirty="0" err="1"/>
              <a:t>имя</a:t>
            </a:r>
            <a:r>
              <a:rPr lang="en-US" sz="1100" dirty="0"/>
              <a:t> </a:t>
            </a:r>
            <a:r>
              <a:rPr lang="en-US" sz="1100" dirty="0" err="1"/>
              <a:t>Воздвижения</a:t>
            </a:r>
            <a:r>
              <a:rPr lang="en-US" sz="1100" dirty="0"/>
              <a:t> </a:t>
            </a:r>
            <a:r>
              <a:rPr lang="en-US" sz="1100" dirty="0" err="1"/>
              <a:t>Честного</a:t>
            </a:r>
            <a:r>
              <a:rPr lang="en-US" sz="1100" dirty="0"/>
              <a:t> и </a:t>
            </a:r>
            <a:r>
              <a:rPr lang="en-US" sz="1100" dirty="0" err="1"/>
              <a:t>Животворящего</a:t>
            </a:r>
            <a:r>
              <a:rPr lang="en-US" sz="1100" dirty="0"/>
              <a:t> </a:t>
            </a:r>
            <a:r>
              <a:rPr lang="en-US" sz="1100" dirty="0" err="1"/>
              <a:t>Креста</a:t>
            </a:r>
            <a:r>
              <a:rPr lang="en-US" sz="1100" dirty="0"/>
              <a:t> </a:t>
            </a:r>
            <a:r>
              <a:rPr lang="en-US" sz="1100" dirty="0" err="1"/>
              <a:t>Господня</a:t>
            </a:r>
            <a:r>
              <a:rPr lang="en-US" sz="1100" dirty="0"/>
              <a:t>, 2000. – 118 с.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1100" dirty="0"/>
              <a:t>4. </a:t>
            </a:r>
            <a:r>
              <a:rPr lang="en-US" sz="1100" dirty="0" err="1"/>
              <a:t>Божий</a:t>
            </a:r>
            <a:r>
              <a:rPr lang="en-US" sz="1100" dirty="0"/>
              <a:t> </a:t>
            </a:r>
            <a:r>
              <a:rPr lang="en-US" sz="1100" dirty="0" err="1"/>
              <a:t>мир</a:t>
            </a:r>
            <a:r>
              <a:rPr lang="en-US" sz="1100" dirty="0"/>
              <a:t>. - №3. – 2000. – 32 с.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1100" dirty="0"/>
              <a:t>5. </a:t>
            </a:r>
            <a:r>
              <a:rPr lang="en-US" sz="1100" dirty="0" err="1"/>
              <a:t>Зорька</a:t>
            </a:r>
            <a:r>
              <a:rPr lang="en-US" sz="1100" dirty="0"/>
              <a:t>. </a:t>
            </a:r>
            <a:r>
              <a:rPr lang="en-US" sz="1100" dirty="0" err="1"/>
              <a:t>Детский</a:t>
            </a:r>
            <a:r>
              <a:rPr lang="en-US" sz="1100" dirty="0"/>
              <a:t> </a:t>
            </a:r>
            <a:r>
              <a:rPr lang="en-US" sz="1100" dirty="0" err="1"/>
              <a:t>иллюстрированный</a:t>
            </a:r>
            <a:r>
              <a:rPr lang="en-US" sz="1100" dirty="0"/>
              <a:t> </a:t>
            </a:r>
            <a:r>
              <a:rPr lang="en-US" sz="1100" dirty="0" err="1"/>
              <a:t>журнал</a:t>
            </a:r>
            <a:r>
              <a:rPr lang="en-US" sz="1100" dirty="0"/>
              <a:t> </a:t>
            </a:r>
            <a:r>
              <a:rPr lang="en-US" sz="1100" dirty="0" err="1"/>
              <a:t>воскресной</a:t>
            </a:r>
            <a:r>
              <a:rPr lang="en-US" sz="1100" dirty="0"/>
              <a:t> и </a:t>
            </a:r>
            <a:r>
              <a:rPr lang="en-US" sz="1100" dirty="0" err="1"/>
              <a:t>церковно-приходской</a:t>
            </a:r>
            <a:r>
              <a:rPr lang="en-US" sz="1100" dirty="0"/>
              <a:t> </a:t>
            </a:r>
            <a:r>
              <a:rPr lang="en-US" sz="1100" dirty="0" err="1"/>
              <a:t>школ</a:t>
            </a:r>
            <a:r>
              <a:rPr lang="en-US" sz="1100" dirty="0"/>
              <a:t> </a:t>
            </a:r>
            <a:r>
              <a:rPr lang="en-US" sz="1100" dirty="0" err="1"/>
              <a:t>храма</a:t>
            </a:r>
            <a:r>
              <a:rPr lang="en-US" sz="1100" dirty="0"/>
              <a:t> </a:t>
            </a:r>
            <a:r>
              <a:rPr lang="en-US" sz="1100" dirty="0" err="1"/>
              <a:t>Всех</a:t>
            </a:r>
            <a:r>
              <a:rPr lang="en-US" sz="1100" dirty="0"/>
              <a:t> </a:t>
            </a:r>
            <a:r>
              <a:rPr lang="en-US" sz="1100" dirty="0" err="1"/>
              <a:t>Святых</a:t>
            </a:r>
            <a:r>
              <a:rPr lang="en-US" sz="1100" dirty="0"/>
              <a:t>, </a:t>
            </a:r>
            <a:r>
              <a:rPr lang="en-US" sz="1100" dirty="0" err="1"/>
              <a:t>что</a:t>
            </a:r>
            <a:r>
              <a:rPr lang="en-US" sz="1100" dirty="0"/>
              <a:t> в </a:t>
            </a:r>
            <a:r>
              <a:rPr lang="en-US" sz="1100" dirty="0" err="1"/>
              <a:t>Красном</a:t>
            </a:r>
            <a:r>
              <a:rPr lang="en-US" sz="1100" dirty="0"/>
              <a:t> </a:t>
            </a:r>
            <a:r>
              <a:rPr lang="en-US" sz="1100" dirty="0" err="1"/>
              <a:t>Селе</a:t>
            </a:r>
            <a:r>
              <a:rPr lang="en-US" sz="1100" dirty="0"/>
              <a:t>. - №3. – 1998.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1100" dirty="0"/>
              <a:t>6. </a:t>
            </a:r>
            <a:r>
              <a:rPr lang="en-US" sz="1100" dirty="0" err="1"/>
              <a:t>Газета</a:t>
            </a:r>
            <a:r>
              <a:rPr lang="en-US" sz="1100" dirty="0"/>
              <a:t> «</a:t>
            </a:r>
            <a:r>
              <a:rPr lang="en-US" sz="1100" dirty="0" err="1"/>
              <a:t>Воскресная</a:t>
            </a:r>
            <a:r>
              <a:rPr lang="en-US" sz="1100" dirty="0"/>
              <a:t> </a:t>
            </a:r>
            <a:r>
              <a:rPr lang="en-US" sz="1100" dirty="0" err="1"/>
              <a:t>школа</a:t>
            </a:r>
            <a:r>
              <a:rPr lang="en-US" sz="1100" dirty="0"/>
              <a:t>». - №1 - №23. – 1997.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1100" dirty="0"/>
              <a:t>7. </a:t>
            </a:r>
            <a:r>
              <a:rPr lang="en-US" sz="1100" dirty="0" err="1"/>
              <a:t>Журнал</a:t>
            </a:r>
            <a:r>
              <a:rPr lang="en-US" sz="1100" dirty="0"/>
              <a:t> «</a:t>
            </a:r>
            <a:r>
              <a:rPr lang="en-US" sz="1100" dirty="0" err="1"/>
              <a:t>Мотылёк</a:t>
            </a:r>
            <a:r>
              <a:rPr lang="en-US" sz="1100" dirty="0"/>
              <a:t>». </a:t>
            </a:r>
            <a:r>
              <a:rPr lang="en-US" sz="1100" dirty="0" err="1"/>
              <a:t>Приложение</a:t>
            </a:r>
            <a:r>
              <a:rPr lang="en-US" sz="1100" dirty="0"/>
              <a:t> к </a:t>
            </a:r>
            <a:r>
              <a:rPr lang="en-US" sz="1100" dirty="0" err="1"/>
              <a:t>детскому</a:t>
            </a:r>
            <a:r>
              <a:rPr lang="en-US" sz="1100" dirty="0"/>
              <a:t> </a:t>
            </a:r>
            <a:r>
              <a:rPr lang="en-US" sz="1100" dirty="0" err="1"/>
              <a:t>иллюстрированному</a:t>
            </a:r>
            <a:r>
              <a:rPr lang="en-US" sz="1100" dirty="0"/>
              <a:t> </a:t>
            </a:r>
            <a:r>
              <a:rPr lang="en-US" sz="1100" dirty="0" err="1"/>
              <a:t>журналу</a:t>
            </a:r>
            <a:r>
              <a:rPr lang="en-US" sz="1100" dirty="0"/>
              <a:t> «</a:t>
            </a:r>
            <a:r>
              <a:rPr lang="en-US" sz="1100" dirty="0" err="1"/>
              <a:t>Зорька</a:t>
            </a:r>
            <a:r>
              <a:rPr lang="en-US" sz="1100" dirty="0"/>
              <a:t>» - №2.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1100" dirty="0"/>
              <a:t>8. </a:t>
            </a:r>
            <a:r>
              <a:rPr lang="en-US" sz="1100" dirty="0" err="1"/>
              <a:t>Пасхальные</a:t>
            </a:r>
            <a:r>
              <a:rPr lang="en-US" sz="1100" dirty="0"/>
              <a:t> </a:t>
            </a:r>
            <a:r>
              <a:rPr lang="en-US" sz="1100" dirty="0" err="1"/>
              <a:t>хлопоты</a:t>
            </a:r>
            <a:r>
              <a:rPr lang="en-US" sz="1100" dirty="0"/>
              <a:t>. – М.: </a:t>
            </a:r>
            <a:r>
              <a:rPr lang="en-US" sz="1100" dirty="0" err="1"/>
              <a:t>Трифонов</a:t>
            </a:r>
            <a:r>
              <a:rPr lang="en-US" sz="1100" dirty="0"/>
              <a:t> </a:t>
            </a:r>
            <a:r>
              <a:rPr lang="en-US" sz="1100" dirty="0" err="1"/>
              <a:t>Печенгский</a:t>
            </a:r>
            <a:r>
              <a:rPr lang="en-US" sz="1100" dirty="0"/>
              <a:t> </a:t>
            </a:r>
            <a:r>
              <a:rPr lang="en-US" sz="1100" dirty="0" err="1"/>
              <a:t>монастырь</a:t>
            </a:r>
            <a:r>
              <a:rPr lang="en-US" sz="1100" dirty="0"/>
              <a:t>, «</a:t>
            </a:r>
            <a:r>
              <a:rPr lang="en-US" sz="1100" dirty="0" err="1"/>
              <a:t>Ков-чег</a:t>
            </a:r>
            <a:r>
              <a:rPr lang="en-US" sz="1100" dirty="0"/>
              <a:t>». – 2001.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1100" dirty="0"/>
              <a:t>9. </a:t>
            </a:r>
            <a:r>
              <a:rPr lang="en-US" sz="1100" dirty="0" err="1"/>
              <a:t>Пасхальный</a:t>
            </a:r>
            <a:r>
              <a:rPr lang="en-US" sz="1100" dirty="0"/>
              <a:t> </a:t>
            </a:r>
            <a:r>
              <a:rPr lang="en-US" sz="1100" dirty="0" err="1"/>
              <a:t>подарок</a:t>
            </a:r>
            <a:r>
              <a:rPr lang="en-US" sz="1100" dirty="0"/>
              <a:t> </a:t>
            </a:r>
            <a:r>
              <a:rPr lang="en-US" sz="1100" dirty="0" err="1"/>
              <a:t>для</a:t>
            </a:r>
            <a:r>
              <a:rPr lang="en-US" sz="1100" dirty="0"/>
              <a:t> </a:t>
            </a:r>
            <a:r>
              <a:rPr lang="en-US" sz="1100" dirty="0" err="1"/>
              <a:t>детей</a:t>
            </a:r>
            <a:r>
              <a:rPr lang="en-US" sz="1100" dirty="0"/>
              <a:t>. – М., 2001.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1100" dirty="0"/>
              <a:t>10. </a:t>
            </a:r>
            <a:r>
              <a:rPr lang="en-US" sz="1100" dirty="0" err="1"/>
              <a:t>Пасха</a:t>
            </a:r>
            <a:r>
              <a:rPr lang="en-US" sz="1100" dirty="0"/>
              <a:t> </a:t>
            </a:r>
            <a:r>
              <a:rPr lang="en-US" sz="1100" dirty="0" err="1"/>
              <a:t>красная</a:t>
            </a:r>
            <a:r>
              <a:rPr lang="en-US" sz="1100" dirty="0"/>
              <a:t>. - ООО </a:t>
            </a:r>
            <a:r>
              <a:rPr lang="en-US" sz="1100" dirty="0" err="1"/>
              <a:t>Издательство</a:t>
            </a:r>
            <a:r>
              <a:rPr lang="en-US" sz="1100" dirty="0"/>
              <a:t> «РОСМЭН-ПРЕСС»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1100" dirty="0"/>
              <a:t>11. </a:t>
            </a:r>
            <a:r>
              <a:rPr lang="en-US" sz="1100" dirty="0" err="1"/>
              <a:t>Иоанн</a:t>
            </a:r>
            <a:r>
              <a:rPr lang="en-US" sz="1100" dirty="0"/>
              <a:t> </a:t>
            </a:r>
            <a:r>
              <a:rPr lang="en-US" sz="1100" dirty="0" err="1"/>
              <a:t>Рустенин</a:t>
            </a:r>
            <a:r>
              <a:rPr lang="en-US" sz="1100" dirty="0"/>
              <a:t>. </a:t>
            </a:r>
            <a:r>
              <a:rPr lang="en-US" sz="1100" dirty="0" err="1"/>
              <a:t>Златокудрый</a:t>
            </a:r>
            <a:r>
              <a:rPr lang="en-US" sz="1100" dirty="0"/>
              <a:t> </a:t>
            </a:r>
            <a:r>
              <a:rPr lang="en-US" sz="1100" dirty="0" err="1"/>
              <a:t>Инок</a:t>
            </a:r>
            <a:r>
              <a:rPr lang="en-US" sz="1100" dirty="0"/>
              <a:t>. – «</a:t>
            </a:r>
            <a:r>
              <a:rPr lang="en-US" sz="1100" dirty="0" err="1"/>
              <a:t>Паломник</a:t>
            </a:r>
            <a:r>
              <a:rPr lang="en-US" sz="1100" dirty="0"/>
              <a:t>». – 1999.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1100" dirty="0"/>
              <a:t>12. Я </a:t>
            </a:r>
            <a:r>
              <a:rPr lang="en-US" sz="1100" dirty="0" err="1"/>
              <a:t>иду</a:t>
            </a:r>
            <a:r>
              <a:rPr lang="en-US" sz="1100" dirty="0"/>
              <a:t> </a:t>
            </a:r>
            <a:r>
              <a:rPr lang="en-US" sz="1100" dirty="0" err="1"/>
              <a:t>на</a:t>
            </a:r>
            <a:r>
              <a:rPr lang="en-US" sz="1100" dirty="0"/>
              <a:t> </a:t>
            </a:r>
            <a:r>
              <a:rPr lang="en-US" sz="1100" dirty="0" err="1"/>
              <a:t>урок</a:t>
            </a:r>
            <a:r>
              <a:rPr lang="en-US" sz="1100" dirty="0"/>
              <a:t> в </a:t>
            </a:r>
            <a:r>
              <a:rPr lang="en-US" sz="1100" dirty="0" err="1"/>
              <a:t>начальную</a:t>
            </a:r>
            <a:r>
              <a:rPr lang="en-US" sz="1100" dirty="0"/>
              <a:t> </a:t>
            </a:r>
            <a:r>
              <a:rPr lang="en-US" sz="1100" dirty="0" err="1"/>
              <a:t>школу</a:t>
            </a:r>
            <a:r>
              <a:rPr lang="en-US" sz="1100" dirty="0"/>
              <a:t>: </a:t>
            </a:r>
            <a:r>
              <a:rPr lang="en-US" sz="1100" dirty="0" err="1"/>
              <a:t>Основы</a:t>
            </a:r>
            <a:r>
              <a:rPr lang="en-US" sz="1100" dirty="0"/>
              <a:t> </a:t>
            </a:r>
            <a:r>
              <a:rPr lang="en-US" sz="1100" dirty="0" err="1"/>
              <a:t>православной</a:t>
            </a:r>
            <a:r>
              <a:rPr lang="en-US" sz="1100" dirty="0"/>
              <a:t> </a:t>
            </a:r>
            <a:r>
              <a:rPr lang="en-US" sz="1100" dirty="0" err="1"/>
              <a:t>культуры</a:t>
            </a:r>
            <a:r>
              <a:rPr lang="en-US" sz="1100" dirty="0"/>
              <a:t>. </a:t>
            </a:r>
            <a:r>
              <a:rPr lang="en-US" sz="1100" dirty="0" err="1"/>
              <a:t>Книга</a:t>
            </a:r>
            <a:r>
              <a:rPr lang="en-US" sz="1100" dirty="0"/>
              <a:t> </a:t>
            </a:r>
            <a:r>
              <a:rPr lang="en-US" sz="1100" dirty="0" err="1"/>
              <a:t>для</a:t>
            </a:r>
            <a:r>
              <a:rPr lang="en-US" sz="1100" dirty="0"/>
              <a:t> </a:t>
            </a:r>
            <a:r>
              <a:rPr lang="en-US" sz="1100" dirty="0" err="1"/>
              <a:t>учителя</a:t>
            </a:r>
            <a:r>
              <a:rPr lang="en-US" sz="1100" dirty="0"/>
              <a:t>. – М.: «</a:t>
            </a:r>
            <a:r>
              <a:rPr lang="en-US" sz="1100" dirty="0" err="1"/>
              <a:t>Первое</a:t>
            </a:r>
            <a:r>
              <a:rPr lang="en-US" sz="1100" dirty="0"/>
              <a:t> </a:t>
            </a:r>
            <a:r>
              <a:rPr lang="en-US" sz="1100" dirty="0" err="1"/>
              <a:t>сентября</a:t>
            </a:r>
            <a:r>
              <a:rPr lang="en-US" sz="1100" dirty="0"/>
              <a:t>». – 2001.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1100" dirty="0"/>
              <a:t>13. </a:t>
            </a:r>
            <a:r>
              <a:rPr lang="en-US" sz="1100" dirty="0" err="1"/>
              <a:t>А.С.Алексеева</a:t>
            </a:r>
            <a:r>
              <a:rPr lang="en-US" sz="1100" dirty="0"/>
              <a:t>. </a:t>
            </a:r>
            <a:r>
              <a:rPr lang="en-US" sz="1100" dirty="0" err="1"/>
              <a:t>Христос</a:t>
            </a:r>
            <a:r>
              <a:rPr lang="en-US" sz="1100" dirty="0"/>
              <a:t> </a:t>
            </a:r>
            <a:r>
              <a:rPr lang="en-US" sz="1100" dirty="0" err="1"/>
              <a:t>Воскресе</a:t>
            </a:r>
            <a:r>
              <a:rPr lang="en-US" sz="1100" dirty="0"/>
              <a:t>! – М., 1996. – 51 с.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75876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B4DE830A-B531-4A3B-96F6-0ECE88B0855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AA330523-F25B-4007-B3E5-ABB5637D16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DF7F57-F85C-4239-9387-33952638C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17" y="1261330"/>
            <a:ext cx="4335340" cy="433534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E494B-1A5C-4BC5-8013-658FF496C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5" y="1261331"/>
            <a:ext cx="3497565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79508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10BE40E3-5550-4CDD-B4FD-387C33EBF15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8" name="Рисунок 7" descr="Изображение выглядит как цветок, стол, внутренний, расте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D47B2D9-0EC1-443E-9290-C82ABEBE981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9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3BCB5F6A-9EB0-40B0-9D13-3023E9A2050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54F34-5427-4CE3-8FB5-B906BFA3A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ВВЕДЕНИЕ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C91A80-909A-4B1E-BC40-771DF3896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57601" y="1451429"/>
            <a:ext cx="5616402" cy="458993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/>
              <a:t>    Ра́дость – </a:t>
            </a:r>
            <a:r>
              <a:rPr lang="en-US" sz="1600" dirty="0" err="1"/>
              <a:t>внешнее</a:t>
            </a:r>
            <a:r>
              <a:rPr lang="en-US" sz="1600" dirty="0"/>
              <a:t> </a:t>
            </a:r>
            <a:r>
              <a:rPr lang="en-US" sz="1600" dirty="0" err="1"/>
              <a:t>проявление</a:t>
            </a:r>
            <a:r>
              <a:rPr lang="en-US" sz="1600" dirty="0"/>
              <a:t> </a:t>
            </a:r>
            <a:r>
              <a:rPr lang="en-US" sz="1600" dirty="0" err="1"/>
              <a:t>любви</a:t>
            </a:r>
            <a:r>
              <a:rPr lang="en-US" sz="1600" dirty="0"/>
              <a:t>, </a:t>
            </a:r>
            <a:r>
              <a:rPr lang="en-US" sz="1600" dirty="0" err="1"/>
              <a:t>действие</a:t>
            </a:r>
            <a:r>
              <a:rPr lang="en-US" sz="1600" dirty="0"/>
              <a:t> </a:t>
            </a:r>
            <a:r>
              <a:rPr lang="en-US" sz="1600" dirty="0" err="1"/>
              <a:t>благодати</a:t>
            </a:r>
            <a:r>
              <a:rPr lang="en-US" sz="1600" dirty="0"/>
              <a:t> </a:t>
            </a:r>
            <a:r>
              <a:rPr lang="en-US" sz="1600" dirty="0" err="1"/>
              <a:t>Святого</a:t>
            </a:r>
            <a:r>
              <a:rPr lang="en-US" sz="1600" dirty="0"/>
              <a:t> </a:t>
            </a:r>
            <a:r>
              <a:rPr lang="en-US" sz="1600" dirty="0" err="1"/>
              <a:t>Духа</a:t>
            </a:r>
            <a:r>
              <a:rPr lang="en-US" sz="1600" dirty="0"/>
              <a:t> в </a:t>
            </a:r>
            <a:r>
              <a:rPr lang="en-US" sz="1600" dirty="0" err="1"/>
              <a:t>сердце</a:t>
            </a:r>
            <a:r>
              <a:rPr lang="en-US" sz="1600" dirty="0"/>
              <a:t> </a:t>
            </a:r>
            <a:r>
              <a:rPr lang="en-US" sz="1600" dirty="0" err="1"/>
              <a:t>человека</a:t>
            </a:r>
            <a:r>
              <a:rPr lang="en-US" sz="1600" dirty="0"/>
              <a:t>. </a:t>
            </a:r>
            <a:r>
              <a:rPr lang="en-US" sz="1600" dirty="0" err="1"/>
              <a:t>Радость</a:t>
            </a:r>
            <a:r>
              <a:rPr lang="en-US" sz="1600" dirty="0"/>
              <a:t> и </a:t>
            </a:r>
            <a:r>
              <a:rPr lang="en-US" sz="1600" dirty="0" err="1"/>
              <a:t>любовь</a:t>
            </a:r>
            <a:r>
              <a:rPr lang="en-US" sz="1600" dirty="0"/>
              <a:t> </a:t>
            </a:r>
            <a:r>
              <a:rPr lang="en-US" sz="1600" dirty="0" err="1"/>
              <a:t>является</a:t>
            </a:r>
            <a:r>
              <a:rPr lang="en-US" sz="1600" dirty="0"/>
              <a:t> </a:t>
            </a:r>
            <a:r>
              <a:rPr lang="en-US" sz="1600" dirty="0" err="1"/>
              <a:t>признаком</a:t>
            </a:r>
            <a:r>
              <a:rPr lang="en-US" sz="1600" dirty="0"/>
              <a:t> </a:t>
            </a:r>
            <a:r>
              <a:rPr lang="en-US" sz="1600" dirty="0" err="1"/>
              <a:t>того</a:t>
            </a:r>
            <a:r>
              <a:rPr lang="en-US" sz="1600" dirty="0"/>
              <a:t>, </a:t>
            </a:r>
            <a:r>
              <a:rPr lang="en-US" sz="1600" dirty="0" err="1"/>
              <a:t>что</a:t>
            </a:r>
            <a:r>
              <a:rPr lang="en-US" sz="1600" dirty="0"/>
              <a:t> человек </a:t>
            </a:r>
            <a:r>
              <a:rPr lang="en-US" sz="1600" dirty="0" err="1"/>
              <a:t>находится</a:t>
            </a:r>
            <a:r>
              <a:rPr lang="en-US" sz="1600" dirty="0"/>
              <a:t> </a:t>
            </a:r>
            <a:r>
              <a:rPr lang="en-US" sz="1600" dirty="0" err="1"/>
              <a:t>на</a:t>
            </a:r>
            <a:r>
              <a:rPr lang="en-US" sz="1600" dirty="0"/>
              <a:t> </a:t>
            </a:r>
            <a:r>
              <a:rPr lang="en-US" sz="1600" dirty="0" err="1"/>
              <a:t>правильном</a:t>
            </a:r>
            <a:r>
              <a:rPr lang="en-US" sz="1600" dirty="0"/>
              <a:t> </a:t>
            </a:r>
            <a:r>
              <a:rPr lang="en-US" sz="1600" dirty="0" err="1"/>
              <a:t>пути</a:t>
            </a:r>
            <a:r>
              <a:rPr lang="en-US" sz="1600" dirty="0"/>
              <a:t> в </a:t>
            </a:r>
            <a:r>
              <a:rPr lang="en-US" sz="1600" dirty="0" err="1"/>
              <a:t>деле</a:t>
            </a:r>
            <a:r>
              <a:rPr lang="en-US" sz="1600" dirty="0"/>
              <a:t> </a:t>
            </a:r>
            <a:r>
              <a:rPr lang="en-US" sz="1600" dirty="0" err="1"/>
              <a:t>спасения</a:t>
            </a:r>
            <a:r>
              <a:rPr lang="en-US" sz="1600" dirty="0"/>
              <a:t>.</a:t>
            </a:r>
          </a:p>
          <a:p>
            <a:r>
              <a:rPr lang="en-US" sz="1600" dirty="0"/>
              <a:t>   </a:t>
            </a:r>
            <a:r>
              <a:rPr lang="en-US" sz="1600" dirty="0" err="1"/>
              <a:t>Не</a:t>
            </a:r>
            <a:r>
              <a:rPr lang="en-US" sz="1600" dirty="0"/>
              <a:t> </a:t>
            </a:r>
            <a:r>
              <a:rPr lang="en-US" sz="1600" dirty="0" err="1"/>
              <a:t>секрет</a:t>
            </a:r>
            <a:r>
              <a:rPr lang="en-US" sz="1600" dirty="0"/>
              <a:t>, </a:t>
            </a:r>
            <a:r>
              <a:rPr lang="en-US" sz="1600" dirty="0" err="1"/>
              <a:t>что</a:t>
            </a:r>
            <a:r>
              <a:rPr lang="en-US" sz="1600" dirty="0"/>
              <a:t> </a:t>
            </a:r>
            <a:r>
              <a:rPr lang="en-US" sz="1600" dirty="0" err="1"/>
              <a:t>нам</a:t>
            </a:r>
            <a:r>
              <a:rPr lang="en-US" sz="1600" dirty="0"/>
              <a:t> </a:t>
            </a:r>
            <a:r>
              <a:rPr lang="en-US" sz="1600" dirty="0" err="1"/>
              <a:t>приходится</a:t>
            </a:r>
            <a:r>
              <a:rPr lang="en-US" sz="1600" dirty="0"/>
              <a:t> </a:t>
            </a:r>
            <a:r>
              <a:rPr lang="en-US" sz="1600" dirty="0" err="1"/>
              <a:t>заново</a:t>
            </a:r>
            <a:r>
              <a:rPr lang="en-US" sz="1600" dirty="0"/>
              <a:t> </a:t>
            </a:r>
            <a:r>
              <a:rPr lang="en-US" sz="1600" dirty="0" err="1"/>
              <a:t>учиться</a:t>
            </a:r>
            <a:r>
              <a:rPr lang="en-US" sz="1600" dirty="0"/>
              <a:t> </a:t>
            </a:r>
            <a:r>
              <a:rPr lang="en-US" sz="1600" dirty="0" err="1"/>
              <a:t>праздновать</a:t>
            </a:r>
            <a:r>
              <a:rPr lang="en-US" sz="1600" dirty="0"/>
              <a:t> </a:t>
            </a:r>
            <a:r>
              <a:rPr lang="en-US" sz="1600" dirty="0" err="1"/>
              <a:t>наши</a:t>
            </a:r>
            <a:r>
              <a:rPr lang="en-US" sz="1600" dirty="0"/>
              <a:t> </a:t>
            </a:r>
            <a:r>
              <a:rPr lang="en-US" sz="1600" dirty="0" err="1"/>
              <a:t>традиционные</a:t>
            </a:r>
            <a:r>
              <a:rPr lang="en-US" sz="1600" dirty="0"/>
              <a:t> </a:t>
            </a:r>
            <a:r>
              <a:rPr lang="en-US" sz="1600" dirty="0" err="1"/>
              <a:t>праздники</a:t>
            </a:r>
            <a:r>
              <a:rPr lang="en-US" sz="1600" dirty="0"/>
              <a:t>. </a:t>
            </a:r>
            <a:r>
              <a:rPr lang="en-US" sz="1600" dirty="0" err="1"/>
              <a:t>Когда-то</a:t>
            </a:r>
            <a:r>
              <a:rPr lang="en-US" sz="1600" dirty="0"/>
              <a:t> </a:t>
            </a:r>
            <a:r>
              <a:rPr lang="en-US" sz="1600" dirty="0" err="1"/>
              <a:t>традиции</a:t>
            </a:r>
            <a:r>
              <a:rPr lang="en-US" sz="1600" dirty="0"/>
              <a:t> </a:t>
            </a:r>
            <a:r>
              <a:rPr lang="en-US" sz="1600" dirty="0" err="1"/>
              <a:t>передавались</a:t>
            </a:r>
            <a:r>
              <a:rPr lang="en-US" sz="1600" dirty="0"/>
              <a:t> в </a:t>
            </a:r>
            <a:r>
              <a:rPr lang="en-US" sz="1600" dirty="0" err="1"/>
              <a:t>семье</a:t>
            </a:r>
            <a:r>
              <a:rPr lang="en-US" sz="1600" dirty="0"/>
              <a:t> </a:t>
            </a:r>
            <a:r>
              <a:rPr lang="en-US" sz="1600" dirty="0" err="1"/>
              <a:t>из</a:t>
            </a:r>
            <a:r>
              <a:rPr lang="en-US" sz="1600" dirty="0"/>
              <a:t> </a:t>
            </a:r>
            <a:r>
              <a:rPr lang="en-US" sz="1600" dirty="0" err="1"/>
              <a:t>поколения</a:t>
            </a:r>
            <a:r>
              <a:rPr lang="en-US" sz="1600" dirty="0"/>
              <a:t> в </a:t>
            </a:r>
            <a:r>
              <a:rPr lang="en-US" sz="1600" dirty="0" err="1"/>
              <a:t>поколение</a:t>
            </a:r>
            <a:r>
              <a:rPr lang="en-US" sz="1600" dirty="0"/>
              <a:t> – «</a:t>
            </a:r>
            <a:r>
              <a:rPr lang="en-US" sz="1600" dirty="0" err="1"/>
              <a:t>из</a:t>
            </a:r>
            <a:r>
              <a:rPr lang="en-US" sz="1600" dirty="0"/>
              <a:t> </a:t>
            </a:r>
            <a:r>
              <a:rPr lang="en-US" sz="1600" dirty="0" err="1"/>
              <a:t>уст</a:t>
            </a:r>
            <a:r>
              <a:rPr lang="en-US" sz="1600" dirty="0"/>
              <a:t> в </a:t>
            </a:r>
            <a:r>
              <a:rPr lang="en-US" sz="1600" dirty="0" err="1"/>
              <a:t>уста</a:t>
            </a:r>
            <a:r>
              <a:rPr lang="en-US" sz="1600" dirty="0"/>
              <a:t>», «</a:t>
            </a:r>
            <a:r>
              <a:rPr lang="en-US" sz="1600" dirty="0" err="1"/>
              <a:t>от</a:t>
            </a:r>
            <a:r>
              <a:rPr lang="en-US" sz="1600" dirty="0"/>
              <a:t> </a:t>
            </a:r>
            <a:r>
              <a:rPr lang="en-US" sz="1600" dirty="0" err="1"/>
              <a:t>сердца</a:t>
            </a:r>
            <a:r>
              <a:rPr lang="en-US" sz="1600" dirty="0"/>
              <a:t> к </a:t>
            </a:r>
            <a:r>
              <a:rPr lang="en-US" sz="1600" dirty="0" err="1"/>
              <a:t>сердцу</a:t>
            </a:r>
            <a:r>
              <a:rPr lang="en-US" sz="1600" dirty="0"/>
              <a:t>». </a:t>
            </a:r>
            <a:r>
              <a:rPr lang="en-US" sz="1600" dirty="0" err="1"/>
              <a:t>Народные</a:t>
            </a:r>
            <a:r>
              <a:rPr lang="en-US" sz="1600" dirty="0"/>
              <a:t> </a:t>
            </a:r>
            <a:r>
              <a:rPr lang="en-US" sz="1600" dirty="0" err="1"/>
              <a:t>праздники</a:t>
            </a:r>
            <a:r>
              <a:rPr lang="en-US" sz="1600" dirty="0"/>
              <a:t> </a:t>
            </a:r>
            <a:r>
              <a:rPr lang="en-US" sz="1600" dirty="0" err="1"/>
              <a:t>знакомят</a:t>
            </a:r>
            <a:r>
              <a:rPr lang="en-US" sz="1600" dirty="0"/>
              <a:t> </a:t>
            </a:r>
            <a:r>
              <a:rPr lang="en-US" sz="1600" dirty="0" err="1"/>
              <a:t>обучающихся</a:t>
            </a:r>
            <a:r>
              <a:rPr lang="en-US" sz="1600" dirty="0"/>
              <a:t> с </a:t>
            </a:r>
            <a:r>
              <a:rPr lang="en-US" sz="1600" dirty="0" err="1"/>
              <a:t>существующими</a:t>
            </a:r>
            <a:r>
              <a:rPr lang="en-US" sz="1600" dirty="0"/>
              <a:t> </a:t>
            </a:r>
            <a:r>
              <a:rPr lang="en-US" sz="1600" dirty="0" err="1"/>
              <a:t>традициями</a:t>
            </a:r>
            <a:r>
              <a:rPr lang="en-US" sz="1600" dirty="0"/>
              <a:t> и </a:t>
            </a:r>
            <a:r>
              <a:rPr lang="en-US" sz="1600" dirty="0" err="1"/>
              <a:t>обычаями</a:t>
            </a:r>
            <a:r>
              <a:rPr lang="en-US" sz="1600" dirty="0"/>
              <a:t> </a:t>
            </a:r>
            <a:r>
              <a:rPr lang="en-US" sz="1600" dirty="0" err="1"/>
              <a:t>русского</a:t>
            </a:r>
            <a:r>
              <a:rPr lang="en-US" sz="1600" dirty="0"/>
              <a:t> </a:t>
            </a:r>
            <a:r>
              <a:rPr lang="en-US" sz="1600" dirty="0" err="1"/>
              <a:t>народа</a:t>
            </a:r>
            <a:r>
              <a:rPr lang="en-US" sz="1600" dirty="0"/>
              <a:t>, </a:t>
            </a:r>
            <a:r>
              <a:rPr lang="en-US" sz="1600" dirty="0" err="1"/>
              <a:t>помогают</a:t>
            </a:r>
            <a:r>
              <a:rPr lang="en-US" sz="1600" dirty="0"/>
              <a:t> </a:t>
            </a:r>
            <a:r>
              <a:rPr lang="en-US" sz="1600" dirty="0" err="1"/>
              <a:t>донести</a:t>
            </a:r>
            <a:r>
              <a:rPr lang="en-US" sz="1600" dirty="0"/>
              <a:t> </a:t>
            </a:r>
            <a:r>
              <a:rPr lang="en-US" sz="1600" dirty="0" err="1"/>
              <a:t>до</a:t>
            </a:r>
            <a:r>
              <a:rPr lang="en-US" sz="1600" dirty="0"/>
              <a:t> </a:t>
            </a:r>
            <a:r>
              <a:rPr lang="en-US" sz="1600" dirty="0" err="1"/>
              <a:t>ребёнка</a:t>
            </a:r>
            <a:r>
              <a:rPr lang="en-US" sz="1600" dirty="0"/>
              <a:t> </a:t>
            </a:r>
            <a:r>
              <a:rPr lang="en-US" sz="1600" dirty="0" err="1"/>
              <a:t>высокие</a:t>
            </a:r>
            <a:r>
              <a:rPr lang="en-US" sz="1600" dirty="0"/>
              <a:t> </a:t>
            </a:r>
            <a:r>
              <a:rPr lang="en-US" sz="1600" dirty="0" err="1"/>
              <a:t>нравственные</a:t>
            </a:r>
            <a:r>
              <a:rPr lang="en-US" sz="1600" dirty="0"/>
              <a:t> </a:t>
            </a:r>
            <a:r>
              <a:rPr lang="en-US" sz="1600" dirty="0" err="1"/>
              <a:t>идеалы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07280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B0D40EF-BA14-42F1-9492-D38C59DCAB6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2C3A70F-581F-48B1-AD94-04AF9A38D253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13EABD0F-494E-4C0C-8A0C-139AFC4283F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23">
              <a:extLst>
                <a:ext uri="{FF2B5EF4-FFF2-40B4-BE49-F238E27FC236}">
                  <a16:creationId xmlns:a16="http://schemas.microsoft.com/office/drawing/2014/main" id="{739811F7-2462-4463-BE69-32CEBED039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9" name="Rectangle 25">
              <a:extLst>
                <a:ext uri="{FF2B5EF4-FFF2-40B4-BE49-F238E27FC236}">
                  <a16:creationId xmlns:a16="http://schemas.microsoft.com/office/drawing/2014/main" id="{D91A6F9F-54F1-461A-A043-E97203A85FF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0" name="Isosceles Triangle 109">
              <a:extLst>
                <a:ext uri="{FF2B5EF4-FFF2-40B4-BE49-F238E27FC236}">
                  <a16:creationId xmlns:a16="http://schemas.microsoft.com/office/drawing/2014/main" id="{28681C3A-B98D-44BE-8120-45C3F3BA07F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1" name="Rectangle 27">
              <a:extLst>
                <a:ext uri="{FF2B5EF4-FFF2-40B4-BE49-F238E27FC236}">
                  <a16:creationId xmlns:a16="http://schemas.microsoft.com/office/drawing/2014/main" id="{37478156-05FD-4D8F-AE53-B3D40AF29F0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" name="Rectangle 28">
              <a:extLst>
                <a:ext uri="{FF2B5EF4-FFF2-40B4-BE49-F238E27FC236}">
                  <a16:creationId xmlns:a16="http://schemas.microsoft.com/office/drawing/2014/main" id="{A81F9C83-B446-4703-8B99-C01F0E403E9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3" name="Rectangle 29">
              <a:extLst>
                <a:ext uri="{FF2B5EF4-FFF2-40B4-BE49-F238E27FC236}">
                  <a16:creationId xmlns:a16="http://schemas.microsoft.com/office/drawing/2014/main" id="{C2F5F0B6-D807-4AAE-852B-7BECE0CF451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4" name="Isosceles Triangle 113">
              <a:extLst>
                <a:ext uri="{FF2B5EF4-FFF2-40B4-BE49-F238E27FC236}">
                  <a16:creationId xmlns:a16="http://schemas.microsoft.com/office/drawing/2014/main" id="{0945AE7B-1E9E-491F-976F-15527308872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5" name="Isosceles Triangle 114">
              <a:extLst>
                <a:ext uri="{FF2B5EF4-FFF2-40B4-BE49-F238E27FC236}">
                  <a16:creationId xmlns:a16="http://schemas.microsoft.com/office/drawing/2014/main" id="{A38028DA-F87E-4372-9295-BC98DB40072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9" name="Isosceles Triangle 8">
            <a:extLst>
              <a:ext uri="{FF2B5EF4-FFF2-40B4-BE49-F238E27FC236}">
                <a16:creationId xmlns:a16="http://schemas.microsoft.com/office/drawing/2014/main" id="{82FCA8AA-470A-46EF-AC08-74C610468F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9" name="Picture 13" descr="jajtsa50">
            <a:extLst>
              <a:ext uri="{FF2B5EF4-FFF2-40B4-BE49-F238E27FC236}">
                <a16:creationId xmlns:a16="http://schemas.microsoft.com/office/drawing/2014/main" id="{010E5062-101B-4A10-9747-9761CE2E4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1" r="19014" b="5"/>
          <a:stretch/>
        </p:blipFill>
        <p:spPr bwMode="auto">
          <a:xfrm rot="16200000">
            <a:off x="6458155" y="3409988"/>
            <a:ext cx="2601746" cy="314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13" descr="jajtsa50">
            <a:extLst>
              <a:ext uri="{FF2B5EF4-FFF2-40B4-BE49-F238E27FC236}">
                <a16:creationId xmlns:a16="http://schemas.microsoft.com/office/drawing/2014/main" id="{8A2C9D07-C915-4485-BB5C-286E3F6F48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1" r="19014" b="5"/>
          <a:stretch/>
        </p:blipFill>
        <p:spPr bwMode="auto">
          <a:xfrm rot="5400000">
            <a:off x="6400830" y="338175"/>
            <a:ext cx="2601747" cy="314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54F34-5427-4CE3-8FB5-B906BFA3A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222281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АКТУАЛЬНОСТЬ ПРОЕКТА</a:t>
            </a:r>
          </a:p>
        </p:txBody>
      </p:sp>
      <p:graphicFrame>
        <p:nvGraphicFramePr>
          <p:cNvPr id="33" name="Текст 3">
            <a:extLst>
              <a:ext uri="{FF2B5EF4-FFF2-40B4-BE49-F238E27FC236}">
                <a16:creationId xmlns:a16="http://schemas.microsoft.com/office/drawing/2014/main" id="{D6B717D9-6BCE-47A6-9BF9-7E78787993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9873843"/>
              </p:ext>
            </p:extLst>
          </p:nvPr>
        </p:nvGraphicFramePr>
        <p:xfrm>
          <a:off x="681001" y="2160589"/>
          <a:ext cx="5211607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3013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9EA7EA7-74F5-4EE2-8E3D-1A10308259D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B5F7E3B-C5F1-40E0-A491-558BAFBC112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6367910-FCB5-47BE-8F1D-C5617BC6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200" y="1528897"/>
            <a:ext cx="3367359" cy="24843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ЦЕЛЬ ПРОЕКТА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351DD185-65FF-47DA-B83A-2DC427683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4295" y="816638"/>
            <a:ext cx="4619706" cy="52247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Wingdings 3" charset="2"/>
              <a:buChar char=""/>
            </a:pPr>
            <a:r>
              <a:rPr lang="en-US" sz="2400" dirty="0" err="1"/>
              <a:t>Приобщение</a:t>
            </a:r>
            <a:r>
              <a:rPr lang="en-US" sz="2400" dirty="0"/>
              <a:t> </a:t>
            </a:r>
            <a:r>
              <a:rPr lang="en-US" sz="2400" dirty="0" err="1"/>
              <a:t>младшего</a:t>
            </a:r>
            <a:r>
              <a:rPr lang="en-US" sz="2400" dirty="0"/>
              <a:t> </a:t>
            </a:r>
            <a:r>
              <a:rPr lang="en-US" sz="2400" dirty="0" err="1"/>
              <a:t>школьного</a:t>
            </a:r>
            <a:r>
              <a:rPr lang="en-US" sz="2400" dirty="0"/>
              <a:t> </a:t>
            </a:r>
            <a:r>
              <a:rPr lang="en-US" sz="2400" dirty="0" err="1"/>
              <a:t>возраста</a:t>
            </a:r>
            <a:r>
              <a:rPr lang="en-US" sz="2400" dirty="0"/>
              <a:t> к </a:t>
            </a:r>
            <a:r>
              <a:rPr lang="en-US" sz="2400" dirty="0" err="1"/>
              <a:t>истокам</a:t>
            </a:r>
            <a:r>
              <a:rPr lang="en-US" sz="2400" dirty="0"/>
              <a:t> </a:t>
            </a:r>
            <a:r>
              <a:rPr lang="en-US" sz="2400" dirty="0" err="1"/>
              <a:t>русской</a:t>
            </a:r>
            <a:r>
              <a:rPr lang="en-US" sz="2400" dirty="0"/>
              <a:t> </a:t>
            </a:r>
            <a:r>
              <a:rPr lang="en-US" sz="2400" dirty="0" err="1"/>
              <a:t>народной</a:t>
            </a:r>
            <a:r>
              <a:rPr lang="en-US" sz="2400" dirty="0"/>
              <a:t> </a:t>
            </a:r>
            <a:r>
              <a:rPr lang="en-US" sz="2400" dirty="0" err="1"/>
              <a:t>культуры</a:t>
            </a:r>
            <a:r>
              <a:rPr lang="en-US" sz="2400" dirty="0"/>
              <a:t> </a:t>
            </a:r>
            <a:r>
              <a:rPr lang="en-US" sz="2400" dirty="0" err="1"/>
              <a:t>через</a:t>
            </a:r>
            <a:r>
              <a:rPr lang="en-US" sz="2400" dirty="0"/>
              <a:t> </a:t>
            </a:r>
            <a:r>
              <a:rPr lang="en-US" sz="2400" dirty="0" err="1"/>
              <a:t>организацию</a:t>
            </a:r>
            <a:r>
              <a:rPr lang="en-US" sz="2400" dirty="0"/>
              <a:t> </a:t>
            </a:r>
            <a:r>
              <a:rPr lang="en-US" sz="2400" dirty="0" err="1"/>
              <a:t>различных</a:t>
            </a:r>
            <a:r>
              <a:rPr lang="en-US" sz="2400" dirty="0"/>
              <a:t> </a:t>
            </a:r>
            <a:r>
              <a:rPr lang="en-US" sz="2400" dirty="0" err="1"/>
              <a:t>видов</a:t>
            </a:r>
            <a:r>
              <a:rPr lang="en-US" sz="2400" dirty="0"/>
              <a:t> </a:t>
            </a:r>
            <a:r>
              <a:rPr lang="en-US" sz="2400" dirty="0" err="1"/>
              <a:t>детской</a:t>
            </a:r>
            <a:r>
              <a:rPr lang="en-US" sz="2400" dirty="0"/>
              <a:t> </a:t>
            </a:r>
            <a:r>
              <a:rPr lang="en-US" sz="2400" dirty="0" err="1"/>
              <a:t>деятельности</a:t>
            </a:r>
            <a:r>
              <a:rPr lang="en-US" sz="2400" dirty="0"/>
              <a:t>.</a:t>
            </a:r>
          </a:p>
          <a:p>
            <a:pPr>
              <a:buFont typeface="Wingdings 3" charset="2"/>
              <a:buChar char=""/>
            </a:pP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2351DA-F8DB-4C0B-BFB5-D68E637E6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00" y="4785137"/>
            <a:ext cx="1362164" cy="179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87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9EA7EA7-74F5-4EE2-8E3D-1A10308259D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DF4D7F6-81B5-452A-9CE6-76D81F91D41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4600514D-20FB-4559-97DC-D1DC39E6C3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266F638A-E405-4AC0-B984-72E5813B0D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D1CBE93-B17D-4509-843C-82287C38032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E6277B4-6A43-48AB-89B2-3442221619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6367910-FCB5-47BE-8F1D-C5617BC6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78" y="794016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ЗАДАЧИ ПРОЕКТА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351DD185-65FF-47DA-B83A-2DC427683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733" y="2160589"/>
            <a:ext cx="9355667" cy="4394955"/>
          </a:xfr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buFont typeface="Wingdings 3" charset="2"/>
              <a:buChar char=""/>
            </a:pPr>
            <a:r>
              <a:rPr lang="en-US" sz="2000" dirty="0" err="1"/>
              <a:t>расширить</a:t>
            </a:r>
            <a:r>
              <a:rPr lang="en-US" sz="2000" dirty="0"/>
              <a:t> </a:t>
            </a:r>
            <a:r>
              <a:rPr lang="en-US" sz="2000" dirty="0" err="1"/>
              <a:t>знания</a:t>
            </a:r>
            <a:r>
              <a:rPr lang="en-US" sz="2000" dirty="0"/>
              <a:t> </a:t>
            </a:r>
            <a:r>
              <a:rPr lang="en-US" sz="2000" dirty="0" err="1"/>
              <a:t>учащихся</a:t>
            </a:r>
            <a:r>
              <a:rPr lang="en-US" sz="2000" dirty="0"/>
              <a:t> с </a:t>
            </a:r>
            <a:r>
              <a:rPr lang="en-US" sz="2000" dirty="0" err="1"/>
              <a:t>народными</a:t>
            </a:r>
            <a:r>
              <a:rPr lang="en-US" sz="2000" dirty="0"/>
              <a:t> </a:t>
            </a:r>
            <a:r>
              <a:rPr lang="en-US" sz="2000" dirty="0" err="1"/>
              <a:t>обычаями</a:t>
            </a:r>
            <a:r>
              <a:rPr lang="en-US" sz="2000" dirty="0"/>
              <a:t>, </a:t>
            </a:r>
            <a:r>
              <a:rPr lang="en-US" sz="2000" dirty="0" err="1"/>
              <a:t>связанными</a:t>
            </a:r>
            <a:r>
              <a:rPr lang="en-US" sz="2000" dirty="0"/>
              <a:t> с </a:t>
            </a:r>
            <a:r>
              <a:rPr lang="en-US" sz="2000" dirty="0" err="1"/>
              <a:t>Пасхой</a:t>
            </a:r>
            <a:r>
              <a:rPr lang="en-US" sz="2000" dirty="0"/>
              <a:t>;</a:t>
            </a:r>
          </a:p>
          <a:p>
            <a:pPr lvl="0">
              <a:lnSpc>
                <a:spcPct val="90000"/>
              </a:lnSpc>
              <a:buFont typeface="Wingdings 3" charset="2"/>
              <a:buChar char=""/>
            </a:pPr>
            <a:r>
              <a:rPr lang="en-US" sz="2000" dirty="0" err="1"/>
              <a:t>воспитывать</a:t>
            </a:r>
            <a:r>
              <a:rPr lang="en-US" sz="2000" dirty="0"/>
              <a:t> </a:t>
            </a:r>
            <a:r>
              <a:rPr lang="en-US" sz="2000" dirty="0" err="1"/>
              <a:t>патриотические</a:t>
            </a:r>
            <a:r>
              <a:rPr lang="en-US" sz="2000" dirty="0"/>
              <a:t> </a:t>
            </a:r>
            <a:r>
              <a:rPr lang="en-US" sz="2000" dirty="0" err="1"/>
              <a:t>чувства</a:t>
            </a:r>
            <a:r>
              <a:rPr lang="en-US" sz="2000" dirty="0"/>
              <a:t> к </a:t>
            </a:r>
            <a:r>
              <a:rPr lang="en-US" sz="2000" dirty="0" err="1"/>
              <a:t>традициям</a:t>
            </a:r>
            <a:r>
              <a:rPr lang="en-US" sz="2000" dirty="0"/>
              <a:t> </a:t>
            </a:r>
            <a:r>
              <a:rPr lang="en-US" sz="2000" dirty="0" err="1"/>
              <a:t>русского</a:t>
            </a:r>
            <a:r>
              <a:rPr lang="en-US" sz="2000" dirty="0"/>
              <a:t> </a:t>
            </a:r>
            <a:r>
              <a:rPr lang="en-US" sz="2000" dirty="0" err="1"/>
              <a:t>народа</a:t>
            </a:r>
            <a:r>
              <a:rPr lang="en-US" sz="2000" dirty="0"/>
              <a:t>;</a:t>
            </a:r>
          </a:p>
          <a:p>
            <a:pPr lvl="0">
              <a:lnSpc>
                <a:spcPct val="90000"/>
              </a:lnSpc>
              <a:buFont typeface="Wingdings 3" charset="2"/>
              <a:buChar char=""/>
            </a:pPr>
            <a:r>
              <a:rPr lang="en-US" sz="2000" dirty="0" err="1"/>
              <a:t>познакомить</a:t>
            </a:r>
            <a:r>
              <a:rPr lang="en-US" sz="2000" dirty="0"/>
              <a:t> с </a:t>
            </a:r>
            <a:r>
              <a:rPr lang="en-US" sz="2000" dirty="0" err="1"/>
              <a:t>народными</a:t>
            </a:r>
            <a:r>
              <a:rPr lang="en-US" sz="2000" dirty="0"/>
              <a:t> </a:t>
            </a:r>
            <a:r>
              <a:rPr lang="en-US" sz="2000" dirty="0" err="1"/>
              <a:t>играми</a:t>
            </a:r>
            <a:r>
              <a:rPr lang="en-US" sz="2000" dirty="0"/>
              <a:t>, </a:t>
            </a:r>
            <a:r>
              <a:rPr lang="en-US" sz="2000" dirty="0" err="1"/>
              <a:t>традиционно</a:t>
            </a:r>
            <a:r>
              <a:rPr lang="en-US" sz="2000" dirty="0"/>
              <a:t> </a:t>
            </a:r>
            <a:r>
              <a:rPr lang="en-US" sz="2000" dirty="0" err="1"/>
              <a:t>проводимыми</a:t>
            </a:r>
            <a:r>
              <a:rPr lang="en-US" sz="2000" dirty="0"/>
              <a:t> в </a:t>
            </a:r>
            <a:r>
              <a:rPr lang="en-US" sz="2000" dirty="0" err="1"/>
              <a:t>период</a:t>
            </a:r>
            <a:r>
              <a:rPr lang="en-US" sz="2000" dirty="0"/>
              <a:t> </a:t>
            </a:r>
            <a:r>
              <a:rPr lang="en-US" sz="2000" dirty="0" err="1"/>
              <a:t>празднования</a:t>
            </a:r>
            <a:r>
              <a:rPr lang="en-US" sz="2000" dirty="0"/>
              <a:t> </a:t>
            </a:r>
            <a:r>
              <a:rPr lang="en-US" sz="2000" dirty="0" err="1"/>
              <a:t>Пасхи</a:t>
            </a:r>
            <a:r>
              <a:rPr lang="en-US" sz="2000" dirty="0"/>
              <a:t>;</a:t>
            </a:r>
          </a:p>
          <a:p>
            <a:pPr lvl="0">
              <a:lnSpc>
                <a:spcPct val="90000"/>
              </a:lnSpc>
              <a:buFont typeface="Wingdings 3" charset="2"/>
              <a:buChar char=""/>
            </a:pPr>
            <a:r>
              <a:rPr lang="en-US" sz="2000" dirty="0"/>
              <a:t> </a:t>
            </a:r>
            <a:r>
              <a:rPr lang="en-US" sz="2000" dirty="0" err="1"/>
              <a:t>развивать</a:t>
            </a:r>
            <a:r>
              <a:rPr lang="en-US" sz="2000" dirty="0"/>
              <a:t> </a:t>
            </a:r>
            <a:r>
              <a:rPr lang="en-US" sz="2000" dirty="0" err="1"/>
              <a:t>познавательные</a:t>
            </a:r>
            <a:r>
              <a:rPr lang="en-US" sz="2000" dirty="0"/>
              <a:t> </a:t>
            </a:r>
            <a:r>
              <a:rPr lang="en-US" sz="2000" dirty="0" err="1"/>
              <a:t>процессы</a:t>
            </a:r>
            <a:r>
              <a:rPr lang="en-US" sz="2000" dirty="0"/>
              <a:t>, в т. ч. </a:t>
            </a:r>
            <a:r>
              <a:rPr lang="en-US" sz="2000" dirty="0" err="1"/>
              <a:t>творческое</a:t>
            </a:r>
            <a:r>
              <a:rPr lang="en-US" sz="2000" dirty="0"/>
              <a:t> </a:t>
            </a:r>
            <a:r>
              <a:rPr lang="en-US" sz="2000" dirty="0" err="1"/>
              <a:t>мышление</a:t>
            </a:r>
            <a:r>
              <a:rPr lang="en-US" sz="2000" dirty="0"/>
              <a:t>;</a:t>
            </a:r>
          </a:p>
          <a:p>
            <a:pPr lvl="0">
              <a:lnSpc>
                <a:spcPct val="90000"/>
              </a:lnSpc>
              <a:buFont typeface="Wingdings 3" charset="2"/>
              <a:buChar char=""/>
            </a:pPr>
            <a:r>
              <a:rPr lang="en-US" sz="2000" dirty="0"/>
              <a:t> </a:t>
            </a:r>
            <a:r>
              <a:rPr lang="en-US" sz="2000" dirty="0" err="1"/>
              <a:t>развивать</a:t>
            </a:r>
            <a:r>
              <a:rPr lang="en-US" sz="2000" dirty="0"/>
              <a:t> </a:t>
            </a:r>
            <a:r>
              <a:rPr lang="en-US" sz="2000" dirty="0" err="1"/>
              <a:t>творческие</a:t>
            </a:r>
            <a:r>
              <a:rPr lang="en-US" sz="2000" dirty="0"/>
              <a:t> </a:t>
            </a:r>
            <a:r>
              <a:rPr lang="en-US" sz="2000" dirty="0" err="1"/>
              <a:t>умения</a:t>
            </a:r>
            <a:r>
              <a:rPr lang="en-US" sz="2000" dirty="0"/>
              <a:t>, </a:t>
            </a:r>
            <a:r>
              <a:rPr lang="en-US" sz="2000" dirty="0" err="1"/>
              <a:t>необходимые</a:t>
            </a:r>
            <a:r>
              <a:rPr lang="en-US" sz="2000" dirty="0"/>
              <a:t> в </a:t>
            </a:r>
            <a:r>
              <a:rPr lang="en-US" sz="2000" dirty="0" err="1"/>
              <a:t>декоративно-прикладном</a:t>
            </a:r>
            <a:r>
              <a:rPr lang="en-US" sz="2000" dirty="0"/>
              <a:t> </a:t>
            </a:r>
            <a:r>
              <a:rPr lang="en-US" sz="2000" dirty="0" err="1"/>
              <a:t>искусстве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615253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D920209C-E85B-4D6F-A56F-724F5ADA811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F4444CE-BC8D-4D61-B303-4C05614E62A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73772B81-181F-48B7-8826-4D9686D15D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B2205F6E-03C6-4E92-877C-E2482F6599A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26703-EF48-455C-B468-F44A9202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ПОДГОТОВИТЕЛЬНЫЙ ЭТАП</a:t>
            </a:r>
          </a:p>
        </p:txBody>
      </p:sp>
      <p:graphicFrame>
        <p:nvGraphicFramePr>
          <p:cNvPr id="5" name="Текст 2">
            <a:extLst>
              <a:ext uri="{FF2B5EF4-FFF2-40B4-BE49-F238E27FC236}">
                <a16:creationId xmlns:a16="http://schemas.microsoft.com/office/drawing/2014/main" id="{8B9D2136-649C-425B-A3CE-574B0E988C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563334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Изображение выглядит как колесо, транспор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7C222B4-68DC-4B86-9A42-FF94B6203E2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60" y="267967"/>
            <a:ext cx="4194718" cy="157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51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920209C-E85B-4D6F-A56F-724F5ADA811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55AE6B0-AC9E-4167-806F-E9DB135FC46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523416A-383B-4FDC-B4C9-D8EDDFE9C0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87BD1F4E-A66D-4C06-86DA-8D56CA7A3B4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2E902-DB15-4312-88CF-CD6C90CEC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/>
              <a:t>ЭТАПЫ РЕАЛИЗАЦИИ ПРОЕКТА</a:t>
            </a:r>
          </a:p>
        </p:txBody>
      </p:sp>
      <p:graphicFrame>
        <p:nvGraphicFramePr>
          <p:cNvPr id="5" name="Текст 2">
            <a:extLst>
              <a:ext uri="{FF2B5EF4-FFF2-40B4-BE49-F238E27FC236}">
                <a16:creationId xmlns:a16="http://schemas.microsoft.com/office/drawing/2014/main" id="{C2E2CABC-B726-4114-92D4-7E462BF511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4735877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Изображение выглядит как моллюск, животное, беспозвоночно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D7FFC11-E348-44B4-814E-9CF7F8F325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0" y="5567060"/>
            <a:ext cx="3901448" cy="119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02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56512-8A4C-4807-B381-788CEAB7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49" y="348343"/>
            <a:ext cx="8596668" cy="2097314"/>
          </a:xfrm>
        </p:spPr>
        <p:txBody>
          <a:bodyPr/>
          <a:lstStyle/>
          <a:p>
            <a:r>
              <a:rPr lang="ru-RU" dirty="0"/>
              <a:t>ЭТАПЫ РЕАЛИЗАЦИИ ПРОЕКТА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8EB09B-FE1B-4CDA-8BB5-E9D440D55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250" y="2137162"/>
            <a:ext cx="8596668" cy="318562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/>
              <a:t>Направление реализации;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/>
              <a:t>Деятельность в рамках проекта;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/>
              <a:t>Формы работы с родителями;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/>
              <a:t>Презентация проекта;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/>
              <a:t>Постановка новой задачи.</a:t>
            </a:r>
          </a:p>
        </p:txBody>
      </p:sp>
      <p:pic>
        <p:nvPicPr>
          <p:cNvPr id="5" name="Рисунок 4" descr="Изображение выглядит как колесо, транспор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A8317D0-1874-484F-8E0C-B72D23EBAB2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343" y="3885622"/>
            <a:ext cx="3831771" cy="14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90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0BE40E3-5550-4CDD-B4FD-387C33EBF15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A3BACF-6F7F-47CF-9E5C-06CC2B1D34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5035"/>
          <a:stretch/>
        </p:blipFill>
        <p:spPr>
          <a:xfrm>
            <a:off x="448733" y="4406174"/>
            <a:ext cx="3425055" cy="24518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6C078-016D-4F2E-A433-A66825326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ПЛАНИРУЕМЫЕ РЕЗУЛЬТАТЫ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6CE10F-8793-4A49-8588-2A3F8CA81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60652" y="1603717"/>
            <a:ext cx="6443003" cy="4437645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Получат представления о традициях празднования Пасхи.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Овладеют знаниями о религиозных обычаях и традициях и необходимости бережного отношения к ним.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Научаться планировать собственную творческую деятельность.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Примут участие в коллективном обсуждении вопросов классного часа.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Продолжат учиться оформлять свои мысли в устной форме. </a:t>
            </a:r>
          </a:p>
        </p:txBody>
      </p:sp>
    </p:spTree>
    <p:extLst>
      <p:ext uri="{BB962C8B-B14F-4D97-AF65-F5344CB8AC3E}">
        <p14:creationId xmlns:p14="http://schemas.microsoft.com/office/powerpoint/2010/main" val="2558295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</TotalTime>
  <Words>583</Words>
  <Application>Microsoft Office PowerPoint</Application>
  <PresentationFormat>Широкоэкранный</PresentationFormat>
  <Paragraphs>59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Wingdings</vt:lpstr>
      <vt:lpstr>Wingdings 3</vt:lpstr>
      <vt:lpstr>Аспект</vt:lpstr>
      <vt:lpstr>Радости православной Веры. Пасха.</vt:lpstr>
      <vt:lpstr>ВВЕДЕНИЕ </vt:lpstr>
      <vt:lpstr>АКТУАЛЬНОСТЬ ПРОЕКТА</vt:lpstr>
      <vt:lpstr>ЦЕЛЬ ПРОЕКТА</vt:lpstr>
      <vt:lpstr>ЗАДАЧИ ПРОЕКТА</vt:lpstr>
      <vt:lpstr>ПОДГОТОВИТЕЛЬНЫЙ ЭТАП</vt:lpstr>
      <vt:lpstr>ЭТАПЫ РЕАЛИЗАЦИИ ПРОЕКТА</vt:lpstr>
      <vt:lpstr>ЭТАПЫ РЕАЛИЗАЦИИ ПРОЕКТА</vt:lpstr>
      <vt:lpstr>ПЛАНИРУЕМЫЕ РЕЗУЛЬТАТЫ</vt:lpstr>
      <vt:lpstr>СПИСОК ИСПОЛЬЗУЕМОЙ ЛИТЕРАТУРЫ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Радости православной Веры. Пасха</dc:title>
  <dc:creator>Валерия Соловьева</dc:creator>
  <cp:lastModifiedBy>User</cp:lastModifiedBy>
  <cp:revision>22</cp:revision>
  <dcterms:created xsi:type="dcterms:W3CDTF">2018-03-20T07:24:12Z</dcterms:created>
  <dcterms:modified xsi:type="dcterms:W3CDTF">2020-05-28T20:30:46Z</dcterms:modified>
</cp:coreProperties>
</file>