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72" r:id="rId8"/>
    <p:sldId id="265" r:id="rId9"/>
    <p:sldId id="264" r:id="rId10"/>
    <p:sldId id="266" r:id="rId11"/>
    <p:sldId id="267" r:id="rId12"/>
    <p:sldId id="273" r:id="rId13"/>
    <p:sldId id="268" r:id="rId14"/>
    <p:sldId id="269" r:id="rId15"/>
    <p:sldId id="261" r:id="rId16"/>
    <p:sldId id="271" r:id="rId17"/>
    <p:sldId id="270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53C93-C422-4AE1-ACA9-BE3C61512BE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1C448A-8573-44F1-BE8C-71F5884D1962}">
      <dgm:prSet phldrT="[Текст]" custT="1"/>
      <dgm:spPr/>
      <dgm:t>
        <a:bodyPr/>
        <a:lstStyle/>
        <a:p>
          <a:r>
            <a:rPr lang="ru-RU" sz="4800" b="1" dirty="0" smtClean="0"/>
            <a:t>Уравнение</a:t>
          </a:r>
          <a:endParaRPr lang="ru-RU" sz="4800" b="1" dirty="0"/>
        </a:p>
      </dgm:t>
    </dgm:pt>
    <dgm:pt modelId="{8943281E-3734-4DEB-AF0B-72F106EC374E}" type="parTrans" cxnId="{1829C89F-C7A0-4850-AC48-A52479478C94}">
      <dgm:prSet/>
      <dgm:spPr/>
      <dgm:t>
        <a:bodyPr/>
        <a:lstStyle/>
        <a:p>
          <a:endParaRPr lang="ru-RU" b="1"/>
        </a:p>
      </dgm:t>
    </dgm:pt>
    <dgm:pt modelId="{0B2A1F70-F2AC-4D4B-AE3D-3C1C1BA3A4A1}" type="sibTrans" cxnId="{1829C89F-C7A0-4850-AC48-A52479478C94}">
      <dgm:prSet/>
      <dgm:spPr/>
      <dgm:t>
        <a:bodyPr/>
        <a:lstStyle/>
        <a:p>
          <a:endParaRPr lang="ru-RU" b="1"/>
        </a:p>
      </dgm:t>
    </dgm:pt>
    <dgm:pt modelId="{57A8E272-17E4-4169-994D-74C05CAA02BF}">
      <dgm:prSet phldrT="[Текст]" custT="1"/>
      <dgm:spPr/>
      <dgm:t>
        <a:bodyPr/>
        <a:lstStyle/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/>
            <a:t>Равенство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3D4A15E3-8EDF-4145-B0BF-F9C91779720A}" type="parTrans" cxnId="{37E18FA9-873E-4152-89EE-2E1A69138012}">
      <dgm:prSet/>
      <dgm:spPr/>
      <dgm:t>
        <a:bodyPr/>
        <a:lstStyle/>
        <a:p>
          <a:endParaRPr lang="ru-RU" b="1"/>
        </a:p>
      </dgm:t>
    </dgm:pt>
    <dgm:pt modelId="{CBA0AD21-67E6-4842-A094-296B5D1625B7}" type="sibTrans" cxnId="{37E18FA9-873E-4152-89EE-2E1A69138012}">
      <dgm:prSet/>
      <dgm:spPr/>
      <dgm:t>
        <a:bodyPr/>
        <a:lstStyle/>
        <a:p>
          <a:endParaRPr lang="ru-RU" b="1"/>
        </a:p>
      </dgm:t>
    </dgm:pt>
    <dgm:pt modelId="{2833EF9B-033C-4F21-9873-54F25989FD84}">
      <dgm:prSet phldrT="[Текст]"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Содержит букву в одной из его частей или обеих</a:t>
          </a:r>
          <a:endParaRPr lang="ru-RU" sz="2400" b="1" dirty="0"/>
        </a:p>
      </dgm:t>
    </dgm:pt>
    <dgm:pt modelId="{15FBAEA2-2053-4DB2-8431-D779B0A69D89}" type="parTrans" cxnId="{0E04BA52-AAE1-4D07-8F89-15DC54F94124}">
      <dgm:prSet/>
      <dgm:spPr/>
      <dgm:t>
        <a:bodyPr/>
        <a:lstStyle/>
        <a:p>
          <a:endParaRPr lang="ru-RU" b="1"/>
        </a:p>
      </dgm:t>
    </dgm:pt>
    <dgm:pt modelId="{E1E9B9B9-9922-4F9F-B2E6-671360B10C7A}" type="sibTrans" cxnId="{0E04BA52-AAE1-4D07-8F89-15DC54F94124}">
      <dgm:prSet/>
      <dgm:spPr/>
      <dgm:t>
        <a:bodyPr/>
        <a:lstStyle/>
        <a:p>
          <a:endParaRPr lang="ru-RU" b="1"/>
        </a:p>
      </dgm:t>
    </dgm:pt>
    <dgm:pt modelId="{5A1677F1-88D6-4EF6-80F1-6954DED2870A}" type="pres">
      <dgm:prSet presAssocID="{31453C93-C422-4AE1-ACA9-BE3C61512B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528EB-C6FA-4B73-A76B-0AF654D6EB74}" type="pres">
      <dgm:prSet presAssocID="{F41C448A-8573-44F1-BE8C-71F5884D1962}" presName="root1" presStyleCnt="0"/>
      <dgm:spPr/>
    </dgm:pt>
    <dgm:pt modelId="{92ACEC53-1980-44B3-8AB3-582A6C26A2EF}" type="pres">
      <dgm:prSet presAssocID="{F41C448A-8573-44F1-BE8C-71F5884D19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CA0DFE-06E4-4E25-AF9D-DC0CD26402EB}" type="pres">
      <dgm:prSet presAssocID="{F41C448A-8573-44F1-BE8C-71F5884D1962}" presName="level2hierChild" presStyleCnt="0"/>
      <dgm:spPr/>
    </dgm:pt>
    <dgm:pt modelId="{8E4D8D8D-3E3C-4418-BE82-85B1C6145B7E}" type="pres">
      <dgm:prSet presAssocID="{3D4A15E3-8EDF-4145-B0BF-F9C91779720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4A0A979-5FCA-4C58-8EEE-F91FBD823A0E}" type="pres">
      <dgm:prSet presAssocID="{3D4A15E3-8EDF-4145-B0BF-F9C91779720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C9C562B-77D4-446A-8F03-01F11AC91679}" type="pres">
      <dgm:prSet presAssocID="{57A8E272-17E4-4169-994D-74C05CAA02BF}" presName="root2" presStyleCnt="0"/>
      <dgm:spPr/>
    </dgm:pt>
    <dgm:pt modelId="{0215BF0B-9C78-4813-9FBA-4948E35D9A23}" type="pres">
      <dgm:prSet presAssocID="{57A8E272-17E4-4169-994D-74C05CAA02B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40CB90-6723-4A79-8332-6B2002910F3B}" type="pres">
      <dgm:prSet presAssocID="{57A8E272-17E4-4169-994D-74C05CAA02BF}" presName="level3hierChild" presStyleCnt="0"/>
      <dgm:spPr/>
    </dgm:pt>
    <dgm:pt modelId="{EA4CA4BB-56F8-43A5-9D95-9242618D4EF4}" type="pres">
      <dgm:prSet presAssocID="{15FBAEA2-2053-4DB2-8431-D779B0A69D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025CDC6-8F76-4D04-B368-724ADC743968}" type="pres">
      <dgm:prSet presAssocID="{15FBAEA2-2053-4DB2-8431-D779B0A69D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21C28BD-0AD1-42CE-AC84-38072106BF83}" type="pres">
      <dgm:prSet presAssocID="{2833EF9B-033C-4F21-9873-54F25989FD84}" presName="root2" presStyleCnt="0"/>
      <dgm:spPr/>
    </dgm:pt>
    <dgm:pt modelId="{99327498-20AE-425D-8226-6591E0F2296F}" type="pres">
      <dgm:prSet presAssocID="{2833EF9B-033C-4F21-9873-54F25989FD8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82175B-B247-43D8-A683-8A657C7FF81B}" type="pres">
      <dgm:prSet presAssocID="{2833EF9B-033C-4F21-9873-54F25989FD84}" presName="level3hierChild" presStyleCnt="0"/>
      <dgm:spPr/>
    </dgm:pt>
  </dgm:ptLst>
  <dgm:cxnLst>
    <dgm:cxn modelId="{0E04BA52-AAE1-4D07-8F89-15DC54F94124}" srcId="{F41C448A-8573-44F1-BE8C-71F5884D1962}" destId="{2833EF9B-033C-4F21-9873-54F25989FD84}" srcOrd="1" destOrd="0" parTransId="{15FBAEA2-2053-4DB2-8431-D779B0A69D89}" sibTransId="{E1E9B9B9-9922-4F9F-B2E6-671360B10C7A}"/>
    <dgm:cxn modelId="{91D00990-499F-4EAA-A35B-481208B1C839}" type="presOf" srcId="{15FBAEA2-2053-4DB2-8431-D779B0A69D89}" destId="{EA4CA4BB-56F8-43A5-9D95-9242618D4EF4}" srcOrd="0" destOrd="0" presId="urn:microsoft.com/office/officeart/2005/8/layout/hierarchy2"/>
    <dgm:cxn modelId="{8550C67B-5776-42A2-93CE-C3CC5A5320F1}" type="presOf" srcId="{3D4A15E3-8EDF-4145-B0BF-F9C91779720A}" destId="{D4A0A979-5FCA-4C58-8EEE-F91FBD823A0E}" srcOrd="1" destOrd="0" presId="urn:microsoft.com/office/officeart/2005/8/layout/hierarchy2"/>
    <dgm:cxn modelId="{240BF7A2-6973-448C-9763-9E430375F612}" type="presOf" srcId="{3D4A15E3-8EDF-4145-B0BF-F9C91779720A}" destId="{8E4D8D8D-3E3C-4418-BE82-85B1C6145B7E}" srcOrd="0" destOrd="0" presId="urn:microsoft.com/office/officeart/2005/8/layout/hierarchy2"/>
    <dgm:cxn modelId="{4231C418-55D9-40BB-A4FC-CEBF51F6F9AF}" type="presOf" srcId="{F41C448A-8573-44F1-BE8C-71F5884D1962}" destId="{92ACEC53-1980-44B3-8AB3-582A6C26A2EF}" srcOrd="0" destOrd="0" presId="urn:microsoft.com/office/officeart/2005/8/layout/hierarchy2"/>
    <dgm:cxn modelId="{1829C89F-C7A0-4850-AC48-A52479478C94}" srcId="{31453C93-C422-4AE1-ACA9-BE3C61512BE0}" destId="{F41C448A-8573-44F1-BE8C-71F5884D1962}" srcOrd="0" destOrd="0" parTransId="{8943281E-3734-4DEB-AF0B-72F106EC374E}" sibTransId="{0B2A1F70-F2AC-4D4B-AE3D-3C1C1BA3A4A1}"/>
    <dgm:cxn modelId="{C1B86F77-7247-491E-AF64-7283A0B9D2F7}" type="presOf" srcId="{15FBAEA2-2053-4DB2-8431-D779B0A69D89}" destId="{0025CDC6-8F76-4D04-B368-724ADC743968}" srcOrd="1" destOrd="0" presId="urn:microsoft.com/office/officeart/2005/8/layout/hierarchy2"/>
    <dgm:cxn modelId="{C8062B16-E980-4C64-8829-E3F9590B6389}" type="presOf" srcId="{57A8E272-17E4-4169-994D-74C05CAA02BF}" destId="{0215BF0B-9C78-4813-9FBA-4948E35D9A23}" srcOrd="0" destOrd="0" presId="urn:microsoft.com/office/officeart/2005/8/layout/hierarchy2"/>
    <dgm:cxn modelId="{7BF73434-58B9-4E57-9577-D8B80263AD99}" type="presOf" srcId="{31453C93-C422-4AE1-ACA9-BE3C61512BE0}" destId="{5A1677F1-88D6-4EF6-80F1-6954DED2870A}" srcOrd="0" destOrd="0" presId="urn:microsoft.com/office/officeart/2005/8/layout/hierarchy2"/>
    <dgm:cxn modelId="{37E18FA9-873E-4152-89EE-2E1A69138012}" srcId="{F41C448A-8573-44F1-BE8C-71F5884D1962}" destId="{57A8E272-17E4-4169-994D-74C05CAA02BF}" srcOrd="0" destOrd="0" parTransId="{3D4A15E3-8EDF-4145-B0BF-F9C91779720A}" sibTransId="{CBA0AD21-67E6-4842-A094-296B5D1625B7}"/>
    <dgm:cxn modelId="{C69DF168-0038-4279-A8F6-48A385DB9436}" type="presOf" srcId="{2833EF9B-033C-4F21-9873-54F25989FD84}" destId="{99327498-20AE-425D-8226-6591E0F2296F}" srcOrd="0" destOrd="0" presId="urn:microsoft.com/office/officeart/2005/8/layout/hierarchy2"/>
    <dgm:cxn modelId="{30C55787-70A8-446D-862A-4A3EE8116C3C}" type="presParOf" srcId="{5A1677F1-88D6-4EF6-80F1-6954DED2870A}" destId="{366528EB-C6FA-4B73-A76B-0AF654D6EB74}" srcOrd="0" destOrd="0" presId="urn:microsoft.com/office/officeart/2005/8/layout/hierarchy2"/>
    <dgm:cxn modelId="{60AD797B-B31E-4733-9ABB-34B37FF22C23}" type="presParOf" srcId="{366528EB-C6FA-4B73-A76B-0AF654D6EB74}" destId="{92ACEC53-1980-44B3-8AB3-582A6C26A2EF}" srcOrd="0" destOrd="0" presId="urn:microsoft.com/office/officeart/2005/8/layout/hierarchy2"/>
    <dgm:cxn modelId="{67259357-3B04-4655-BF98-DFF8CED57366}" type="presParOf" srcId="{366528EB-C6FA-4B73-A76B-0AF654D6EB74}" destId="{EACA0DFE-06E4-4E25-AF9D-DC0CD26402EB}" srcOrd="1" destOrd="0" presId="urn:microsoft.com/office/officeart/2005/8/layout/hierarchy2"/>
    <dgm:cxn modelId="{F1DB5B88-FC23-418C-AD66-54E703159173}" type="presParOf" srcId="{EACA0DFE-06E4-4E25-AF9D-DC0CD26402EB}" destId="{8E4D8D8D-3E3C-4418-BE82-85B1C6145B7E}" srcOrd="0" destOrd="0" presId="urn:microsoft.com/office/officeart/2005/8/layout/hierarchy2"/>
    <dgm:cxn modelId="{8BC3480E-A042-4358-916D-A1396EF5A0C6}" type="presParOf" srcId="{8E4D8D8D-3E3C-4418-BE82-85B1C6145B7E}" destId="{D4A0A979-5FCA-4C58-8EEE-F91FBD823A0E}" srcOrd="0" destOrd="0" presId="urn:microsoft.com/office/officeart/2005/8/layout/hierarchy2"/>
    <dgm:cxn modelId="{E8BC9968-B9FA-4994-868F-3BFD683BEC03}" type="presParOf" srcId="{EACA0DFE-06E4-4E25-AF9D-DC0CD26402EB}" destId="{6C9C562B-77D4-446A-8F03-01F11AC91679}" srcOrd="1" destOrd="0" presId="urn:microsoft.com/office/officeart/2005/8/layout/hierarchy2"/>
    <dgm:cxn modelId="{C4A19B1C-CFCC-4EEB-BDED-0F947DF6E110}" type="presParOf" srcId="{6C9C562B-77D4-446A-8F03-01F11AC91679}" destId="{0215BF0B-9C78-4813-9FBA-4948E35D9A23}" srcOrd="0" destOrd="0" presId="urn:microsoft.com/office/officeart/2005/8/layout/hierarchy2"/>
    <dgm:cxn modelId="{E9042051-6AA4-4520-A908-08E74FFC2F90}" type="presParOf" srcId="{6C9C562B-77D4-446A-8F03-01F11AC91679}" destId="{EF40CB90-6723-4A79-8332-6B2002910F3B}" srcOrd="1" destOrd="0" presId="urn:microsoft.com/office/officeart/2005/8/layout/hierarchy2"/>
    <dgm:cxn modelId="{33E05AB1-A7F2-40AA-94F1-433BDE7087FB}" type="presParOf" srcId="{EACA0DFE-06E4-4E25-AF9D-DC0CD26402EB}" destId="{EA4CA4BB-56F8-43A5-9D95-9242618D4EF4}" srcOrd="2" destOrd="0" presId="urn:microsoft.com/office/officeart/2005/8/layout/hierarchy2"/>
    <dgm:cxn modelId="{A9F22889-BDE0-4867-890E-8A206716D6B8}" type="presParOf" srcId="{EA4CA4BB-56F8-43A5-9D95-9242618D4EF4}" destId="{0025CDC6-8F76-4D04-B368-724ADC743968}" srcOrd="0" destOrd="0" presId="urn:microsoft.com/office/officeart/2005/8/layout/hierarchy2"/>
    <dgm:cxn modelId="{0631C620-AF5E-47B5-80C0-42EF03B3C569}" type="presParOf" srcId="{EACA0DFE-06E4-4E25-AF9D-DC0CD26402EB}" destId="{621C28BD-0AD1-42CE-AC84-38072106BF83}" srcOrd="3" destOrd="0" presId="urn:microsoft.com/office/officeart/2005/8/layout/hierarchy2"/>
    <dgm:cxn modelId="{D171FC50-C71B-4356-9A32-186A0540951F}" type="presParOf" srcId="{621C28BD-0AD1-42CE-AC84-38072106BF83}" destId="{99327498-20AE-425D-8226-6591E0F2296F}" srcOrd="0" destOrd="0" presId="urn:microsoft.com/office/officeart/2005/8/layout/hierarchy2"/>
    <dgm:cxn modelId="{CC6FA79D-5DA3-42DF-80C1-9F4E644C4825}" type="presParOf" srcId="{621C28BD-0AD1-42CE-AC84-38072106BF83}" destId="{8282175B-B247-43D8-A683-8A657C7FF8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F4BC1-CB4C-4F07-83ED-948603194DCC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1A0027-31FE-46A6-99DB-6CAC032629EB}">
      <dgm:prSet phldrT="[Текст]"/>
      <dgm:spPr/>
      <dgm:t>
        <a:bodyPr/>
        <a:lstStyle/>
        <a:p>
          <a:r>
            <a:rPr lang="ru-RU" b="1"/>
            <a:t>Количество корней уравнения</a:t>
          </a:r>
        </a:p>
      </dgm:t>
    </dgm:pt>
    <dgm:pt modelId="{FD2B4ECE-59B5-419C-A197-893A9817626E}" type="parTrans" cxnId="{4A304513-65B9-478C-8C8E-14E264AB7BAF}">
      <dgm:prSet/>
      <dgm:spPr/>
      <dgm:t>
        <a:bodyPr/>
        <a:lstStyle/>
        <a:p>
          <a:endParaRPr lang="ru-RU" b="1"/>
        </a:p>
      </dgm:t>
    </dgm:pt>
    <dgm:pt modelId="{1593D7DE-4106-42F1-B436-86543551750F}" type="sibTrans" cxnId="{4A304513-65B9-478C-8C8E-14E264AB7BAF}">
      <dgm:prSet/>
      <dgm:spPr/>
      <dgm:t>
        <a:bodyPr/>
        <a:lstStyle/>
        <a:p>
          <a:endParaRPr lang="ru-RU" b="1"/>
        </a:p>
      </dgm:t>
    </dgm:pt>
    <dgm:pt modelId="{AA091C0C-015B-42C1-B492-1D53090789B4}">
      <dgm:prSet phldrT="[Текст]"/>
      <dgm:spPr/>
      <dgm:t>
        <a:bodyPr/>
        <a:lstStyle/>
        <a:p>
          <a:r>
            <a:rPr lang="ru-RU" b="1"/>
            <a:t>Не имеет корней</a:t>
          </a:r>
        </a:p>
      </dgm:t>
    </dgm:pt>
    <dgm:pt modelId="{B0AD04CB-CB6E-44F2-AC75-2C5E3C0A922F}" type="parTrans" cxnId="{43FD4B23-3AC7-4983-B098-E1B75D242BC1}">
      <dgm:prSet/>
      <dgm:spPr/>
      <dgm:t>
        <a:bodyPr/>
        <a:lstStyle/>
        <a:p>
          <a:endParaRPr lang="ru-RU" b="1"/>
        </a:p>
      </dgm:t>
    </dgm:pt>
    <dgm:pt modelId="{DF54EEB4-D7BC-4F4C-B5B4-EEE52A707056}" type="sibTrans" cxnId="{43FD4B23-3AC7-4983-B098-E1B75D242BC1}">
      <dgm:prSet/>
      <dgm:spPr/>
      <dgm:t>
        <a:bodyPr/>
        <a:lstStyle/>
        <a:p>
          <a:endParaRPr lang="ru-RU" b="1"/>
        </a:p>
      </dgm:t>
    </dgm:pt>
    <dgm:pt modelId="{0B1D9C21-EB07-4A29-814C-77ADBD0E634B}">
      <dgm:prSet phldrT="[Текст]"/>
      <dgm:spPr/>
      <dgm:t>
        <a:bodyPr/>
        <a:lstStyle/>
        <a:p>
          <a:r>
            <a:rPr lang="ru-RU" b="1"/>
            <a:t>Конечное число корней</a:t>
          </a:r>
        </a:p>
      </dgm:t>
    </dgm:pt>
    <dgm:pt modelId="{D5691C60-CAC2-4B40-B132-EC3FECC186B4}" type="parTrans" cxnId="{AD119229-275E-481C-A94B-F58DB1D843EF}">
      <dgm:prSet/>
      <dgm:spPr/>
      <dgm:t>
        <a:bodyPr/>
        <a:lstStyle/>
        <a:p>
          <a:endParaRPr lang="ru-RU" b="1"/>
        </a:p>
      </dgm:t>
    </dgm:pt>
    <dgm:pt modelId="{F83ABA3B-4BF6-4FD6-9B49-83F61338BA1D}" type="sibTrans" cxnId="{AD119229-275E-481C-A94B-F58DB1D843EF}">
      <dgm:prSet/>
      <dgm:spPr/>
      <dgm:t>
        <a:bodyPr/>
        <a:lstStyle/>
        <a:p>
          <a:endParaRPr lang="ru-RU" b="1"/>
        </a:p>
      </dgm:t>
    </dgm:pt>
    <dgm:pt modelId="{A9425835-A4C0-4845-8153-B0C1E5ED605B}">
      <dgm:prSet/>
      <dgm:spPr/>
      <dgm:t>
        <a:bodyPr/>
        <a:lstStyle/>
        <a:p>
          <a:r>
            <a:rPr lang="ru-RU" b="1"/>
            <a:t>Бесконечно много корней</a:t>
          </a:r>
        </a:p>
      </dgm:t>
    </dgm:pt>
    <dgm:pt modelId="{4A77C72E-B441-411D-A53E-97371BCF86D0}" type="parTrans" cxnId="{25EF35BA-3857-46D7-B922-48B6D25CD8CF}">
      <dgm:prSet/>
      <dgm:spPr/>
      <dgm:t>
        <a:bodyPr/>
        <a:lstStyle/>
        <a:p>
          <a:endParaRPr lang="ru-RU" b="1"/>
        </a:p>
      </dgm:t>
    </dgm:pt>
    <dgm:pt modelId="{EC633471-5A5E-4E82-B7DD-8587D892B7DA}" type="sibTrans" cxnId="{25EF35BA-3857-46D7-B922-48B6D25CD8CF}">
      <dgm:prSet/>
      <dgm:spPr/>
      <dgm:t>
        <a:bodyPr/>
        <a:lstStyle/>
        <a:p>
          <a:endParaRPr lang="ru-RU" b="1"/>
        </a:p>
      </dgm:t>
    </dgm:pt>
    <dgm:pt modelId="{97644762-53FB-4B9E-8F39-7EA063E0E8FD}">
      <dgm:prSet/>
      <dgm:spPr/>
      <dgm:t>
        <a:bodyPr/>
        <a:lstStyle/>
        <a:p>
          <a:r>
            <a:rPr lang="ru-RU" b="1"/>
            <a:t>х+1 = х+3</a:t>
          </a:r>
        </a:p>
      </dgm:t>
    </dgm:pt>
    <dgm:pt modelId="{2600383D-5FC5-49BC-8705-09975218C8A7}" type="parTrans" cxnId="{59CF0B97-CEC2-41EF-A1C4-A062FADD1120}">
      <dgm:prSet/>
      <dgm:spPr>
        <a:ln>
          <a:noFill/>
        </a:ln>
      </dgm:spPr>
      <dgm:t>
        <a:bodyPr/>
        <a:lstStyle/>
        <a:p>
          <a:endParaRPr lang="ru-RU" b="1"/>
        </a:p>
      </dgm:t>
    </dgm:pt>
    <dgm:pt modelId="{568BB243-9DFC-447B-ADD3-0E5A39278B1C}" type="sibTrans" cxnId="{59CF0B97-CEC2-41EF-A1C4-A062FADD1120}">
      <dgm:prSet/>
      <dgm:spPr/>
      <dgm:t>
        <a:bodyPr/>
        <a:lstStyle/>
        <a:p>
          <a:endParaRPr lang="ru-RU" b="1"/>
        </a:p>
      </dgm:t>
    </dgm:pt>
    <dgm:pt modelId="{19AC6765-84CC-4007-AB69-81F0AFB299B4}">
      <dgm:prSet/>
      <dgm:spPr/>
      <dgm:t>
        <a:bodyPr/>
        <a:lstStyle/>
        <a:p>
          <a:r>
            <a:rPr lang="ru-RU" b="1"/>
            <a:t>4х=36  х=9</a:t>
          </a:r>
        </a:p>
        <a:p>
          <a:r>
            <a:rPr lang="ru-RU" b="1"/>
            <a:t>х</a:t>
          </a:r>
          <a:r>
            <a:rPr lang="ru-RU" b="1" baseline="30000"/>
            <a:t>2</a:t>
          </a:r>
          <a:r>
            <a:rPr lang="ru-RU" b="1"/>
            <a:t>= 9 х</a:t>
          </a:r>
          <a:r>
            <a:rPr lang="ru-RU" b="1" baseline="-25000"/>
            <a:t>1</a:t>
          </a:r>
          <a:r>
            <a:rPr lang="ru-RU" b="1"/>
            <a:t>=-3 и х</a:t>
          </a:r>
          <a:r>
            <a:rPr lang="ru-RU" b="1" baseline="-25000"/>
            <a:t>2</a:t>
          </a:r>
          <a:r>
            <a:rPr lang="ru-RU" b="1"/>
            <a:t>=3</a:t>
          </a:r>
        </a:p>
      </dgm:t>
    </dgm:pt>
    <dgm:pt modelId="{729822BC-89AC-42BA-99C9-415AC73D2E71}" type="parTrans" cxnId="{1A059D53-D151-4EC7-B35C-3F95929D99B1}">
      <dgm:prSet/>
      <dgm:spPr>
        <a:ln>
          <a:noFill/>
        </a:ln>
      </dgm:spPr>
      <dgm:t>
        <a:bodyPr/>
        <a:lstStyle/>
        <a:p>
          <a:endParaRPr lang="ru-RU" b="1"/>
        </a:p>
      </dgm:t>
    </dgm:pt>
    <dgm:pt modelId="{CA9B2CD0-0A5A-4806-940D-0E90694BEA0B}" type="sibTrans" cxnId="{1A059D53-D151-4EC7-B35C-3F95929D99B1}">
      <dgm:prSet/>
      <dgm:spPr/>
      <dgm:t>
        <a:bodyPr/>
        <a:lstStyle/>
        <a:p>
          <a:endParaRPr lang="ru-RU" b="1"/>
        </a:p>
      </dgm:t>
    </dgm:pt>
    <dgm:pt modelId="{BA79392B-E561-4D85-ACA0-1CBEA52E42AD}">
      <dgm:prSet/>
      <dgm:spPr/>
      <dgm:t>
        <a:bodyPr/>
        <a:lstStyle/>
        <a:p>
          <a:r>
            <a:rPr lang="ru-RU" b="1"/>
            <a:t>2(х + 3) = 2х + 6</a:t>
          </a:r>
        </a:p>
      </dgm:t>
    </dgm:pt>
    <dgm:pt modelId="{DB7C606F-501F-44D6-BA53-2F3CA3E94998}" type="parTrans" cxnId="{06D58D37-3538-4A24-A0E1-24F88F134E9E}">
      <dgm:prSet/>
      <dgm:spPr>
        <a:ln>
          <a:noFill/>
        </a:ln>
      </dgm:spPr>
      <dgm:t>
        <a:bodyPr/>
        <a:lstStyle/>
        <a:p>
          <a:endParaRPr lang="ru-RU" b="1"/>
        </a:p>
      </dgm:t>
    </dgm:pt>
    <dgm:pt modelId="{84B57CB8-3B85-4005-AC42-0A6FA749AA57}" type="sibTrans" cxnId="{06D58D37-3538-4A24-A0E1-24F88F134E9E}">
      <dgm:prSet/>
      <dgm:spPr/>
      <dgm:t>
        <a:bodyPr/>
        <a:lstStyle/>
        <a:p>
          <a:endParaRPr lang="ru-RU" b="1"/>
        </a:p>
      </dgm:t>
    </dgm:pt>
    <dgm:pt modelId="{62314EA1-4839-40DF-A164-E0D3E88D35ED}" type="pres">
      <dgm:prSet presAssocID="{864F4BC1-CB4C-4F07-83ED-948603194DCC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C3620-84B5-4343-8FF0-A9E675AB16EB}" type="pres">
      <dgm:prSet presAssocID="{591A0027-31FE-46A6-99DB-6CAC032629EB}" presName="hierRoot1" presStyleCnt="0">
        <dgm:presLayoutVars>
          <dgm:hierBranch val="init"/>
        </dgm:presLayoutVars>
      </dgm:prSet>
      <dgm:spPr/>
    </dgm:pt>
    <dgm:pt modelId="{5784BA5D-F8C9-4DB2-BB76-7E8BA08F0B85}" type="pres">
      <dgm:prSet presAssocID="{591A0027-31FE-46A6-99DB-6CAC032629EB}" presName="rootComposite1" presStyleCnt="0"/>
      <dgm:spPr/>
    </dgm:pt>
    <dgm:pt modelId="{E38DFF33-8688-409B-9A0B-5E3187C16FD9}" type="pres">
      <dgm:prSet presAssocID="{591A0027-31FE-46A6-99DB-6CAC032629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B2A92-66C3-4EEC-BC74-2F9A592E571C}" type="pres">
      <dgm:prSet presAssocID="{591A0027-31FE-46A6-99DB-6CAC032629E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2987C14-EF05-4612-A501-1E3232DFF77D}" type="pres">
      <dgm:prSet presAssocID="{591A0027-31FE-46A6-99DB-6CAC032629EB}" presName="hierChild2" presStyleCnt="0"/>
      <dgm:spPr/>
    </dgm:pt>
    <dgm:pt modelId="{1AA96B7B-F5AE-4647-9D7B-62B1A4D1053D}" type="pres">
      <dgm:prSet presAssocID="{B0AD04CB-CB6E-44F2-AC75-2C5E3C0A922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8DFBC1-5799-410C-B6A3-B8661ADE2773}" type="pres">
      <dgm:prSet presAssocID="{AA091C0C-015B-42C1-B492-1D53090789B4}" presName="hierRoot2" presStyleCnt="0">
        <dgm:presLayoutVars>
          <dgm:hierBranch val="init"/>
        </dgm:presLayoutVars>
      </dgm:prSet>
      <dgm:spPr/>
    </dgm:pt>
    <dgm:pt modelId="{5AAC040D-E014-4A4F-8C4E-0D73A7E7B872}" type="pres">
      <dgm:prSet presAssocID="{AA091C0C-015B-42C1-B492-1D53090789B4}" presName="rootComposite" presStyleCnt="0"/>
      <dgm:spPr/>
    </dgm:pt>
    <dgm:pt modelId="{2A8841D6-3A8F-45FA-ADA3-87D80F503C55}" type="pres">
      <dgm:prSet presAssocID="{AA091C0C-015B-42C1-B492-1D53090789B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E405A-E035-4CBD-A7D8-EF00EB4D6A2C}" type="pres">
      <dgm:prSet presAssocID="{AA091C0C-015B-42C1-B492-1D53090789B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DF636A6-FC93-4CB0-8BAF-E3DDD45474F6}" type="pres">
      <dgm:prSet presAssocID="{AA091C0C-015B-42C1-B492-1D53090789B4}" presName="hierChild4" presStyleCnt="0"/>
      <dgm:spPr/>
    </dgm:pt>
    <dgm:pt modelId="{69176CD4-42E3-4D74-A06C-A032434B8E88}" type="pres">
      <dgm:prSet presAssocID="{2600383D-5FC5-49BC-8705-09975218C8A7}" presName="Name37" presStyleLbl="parChTrans1D3" presStyleIdx="0" presStyleCnt="3"/>
      <dgm:spPr/>
      <dgm:t>
        <a:bodyPr/>
        <a:lstStyle/>
        <a:p>
          <a:endParaRPr lang="ru-RU"/>
        </a:p>
      </dgm:t>
    </dgm:pt>
    <dgm:pt modelId="{070252A0-C4CB-4F2E-86B3-BA624A6DAEE4}" type="pres">
      <dgm:prSet presAssocID="{97644762-53FB-4B9E-8F39-7EA063E0E8FD}" presName="hierRoot2" presStyleCnt="0">
        <dgm:presLayoutVars>
          <dgm:hierBranch val="init"/>
        </dgm:presLayoutVars>
      </dgm:prSet>
      <dgm:spPr/>
    </dgm:pt>
    <dgm:pt modelId="{A2F4059F-B979-472E-ABCF-DA8CC78E231D}" type="pres">
      <dgm:prSet presAssocID="{97644762-53FB-4B9E-8F39-7EA063E0E8FD}" presName="rootComposite" presStyleCnt="0"/>
      <dgm:spPr/>
    </dgm:pt>
    <dgm:pt modelId="{A8C83A5A-28F0-4278-AC19-8EA843BC2865}" type="pres">
      <dgm:prSet presAssocID="{97644762-53FB-4B9E-8F39-7EA063E0E8FD}" presName="rootText" presStyleLbl="node3" presStyleIdx="0" presStyleCnt="3" custLinFactNeighborX="-25972" custLinFactNeighborY="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33795-1470-4F80-8469-D292BD49790E}" type="pres">
      <dgm:prSet presAssocID="{97644762-53FB-4B9E-8F39-7EA063E0E8FD}" presName="rootConnector" presStyleLbl="node3" presStyleIdx="0" presStyleCnt="3"/>
      <dgm:spPr/>
      <dgm:t>
        <a:bodyPr/>
        <a:lstStyle/>
        <a:p>
          <a:endParaRPr lang="ru-RU"/>
        </a:p>
      </dgm:t>
    </dgm:pt>
    <dgm:pt modelId="{00BF7327-80D6-4835-8363-4BB83B2BB406}" type="pres">
      <dgm:prSet presAssocID="{97644762-53FB-4B9E-8F39-7EA063E0E8FD}" presName="hierChild4" presStyleCnt="0"/>
      <dgm:spPr/>
    </dgm:pt>
    <dgm:pt modelId="{494727D3-3332-431E-982A-C611E8942BE6}" type="pres">
      <dgm:prSet presAssocID="{97644762-53FB-4B9E-8F39-7EA063E0E8FD}" presName="hierChild5" presStyleCnt="0"/>
      <dgm:spPr/>
    </dgm:pt>
    <dgm:pt modelId="{AEB44329-B1CF-4F95-8AA8-1F1F36CDBFD2}" type="pres">
      <dgm:prSet presAssocID="{AA091C0C-015B-42C1-B492-1D53090789B4}" presName="hierChild5" presStyleCnt="0"/>
      <dgm:spPr/>
    </dgm:pt>
    <dgm:pt modelId="{49EFFF3D-981D-42E7-A0BB-D9891AE3BB3B}" type="pres">
      <dgm:prSet presAssocID="{D5691C60-CAC2-4B40-B132-EC3FECC186B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3B01782-26BC-4D2A-85CF-22EF36D5C4B1}" type="pres">
      <dgm:prSet presAssocID="{0B1D9C21-EB07-4A29-814C-77ADBD0E634B}" presName="hierRoot2" presStyleCnt="0">
        <dgm:presLayoutVars>
          <dgm:hierBranch val="init"/>
        </dgm:presLayoutVars>
      </dgm:prSet>
      <dgm:spPr/>
    </dgm:pt>
    <dgm:pt modelId="{BB9AE52B-42F5-4442-835A-80ACF66368E8}" type="pres">
      <dgm:prSet presAssocID="{0B1D9C21-EB07-4A29-814C-77ADBD0E634B}" presName="rootComposite" presStyleCnt="0"/>
      <dgm:spPr/>
    </dgm:pt>
    <dgm:pt modelId="{787C94D3-C4A9-46C8-BC8B-A1A05B216DE5}" type="pres">
      <dgm:prSet presAssocID="{0B1D9C21-EB07-4A29-814C-77ADBD0E634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37F26-6EE4-4796-9267-890E76CB4FA7}" type="pres">
      <dgm:prSet presAssocID="{0B1D9C21-EB07-4A29-814C-77ADBD0E63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B43C03-91E1-4DAB-B8A7-3DEF78E297D0}" type="pres">
      <dgm:prSet presAssocID="{0B1D9C21-EB07-4A29-814C-77ADBD0E634B}" presName="hierChild4" presStyleCnt="0"/>
      <dgm:spPr/>
    </dgm:pt>
    <dgm:pt modelId="{09637CE2-064D-4A6C-A8D6-BC01737617DC}" type="pres">
      <dgm:prSet presAssocID="{729822BC-89AC-42BA-99C9-415AC73D2E71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1AD00B0-E977-4934-AF2F-E4EB9CDF14BB}" type="pres">
      <dgm:prSet presAssocID="{19AC6765-84CC-4007-AB69-81F0AFB299B4}" presName="hierRoot2" presStyleCnt="0">
        <dgm:presLayoutVars>
          <dgm:hierBranch val="init"/>
        </dgm:presLayoutVars>
      </dgm:prSet>
      <dgm:spPr/>
    </dgm:pt>
    <dgm:pt modelId="{9551C75B-A88B-4995-9335-296F97AF785D}" type="pres">
      <dgm:prSet presAssocID="{19AC6765-84CC-4007-AB69-81F0AFB299B4}" presName="rootComposite" presStyleCnt="0"/>
      <dgm:spPr/>
    </dgm:pt>
    <dgm:pt modelId="{72AB2D05-E246-4F2B-A30F-7507376C53F0}" type="pres">
      <dgm:prSet presAssocID="{19AC6765-84CC-4007-AB69-81F0AFB299B4}" presName="rootText" presStyleLbl="node3" presStyleIdx="1" presStyleCnt="3" custLinFactNeighborX="-25185" custLinFactNeighborY="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EB6379-43DE-424C-A545-22A2BBAA6A2F}" type="pres">
      <dgm:prSet presAssocID="{19AC6765-84CC-4007-AB69-81F0AFB299B4}" presName="rootConnector" presStyleLbl="node3" presStyleIdx="1" presStyleCnt="3"/>
      <dgm:spPr/>
      <dgm:t>
        <a:bodyPr/>
        <a:lstStyle/>
        <a:p>
          <a:endParaRPr lang="ru-RU"/>
        </a:p>
      </dgm:t>
    </dgm:pt>
    <dgm:pt modelId="{EF5CF4FF-1153-4315-87CB-981E92C1474D}" type="pres">
      <dgm:prSet presAssocID="{19AC6765-84CC-4007-AB69-81F0AFB299B4}" presName="hierChild4" presStyleCnt="0"/>
      <dgm:spPr/>
    </dgm:pt>
    <dgm:pt modelId="{9825D2C0-3E19-4ED1-AFDD-C1BDB6A0D18D}" type="pres">
      <dgm:prSet presAssocID="{19AC6765-84CC-4007-AB69-81F0AFB299B4}" presName="hierChild5" presStyleCnt="0"/>
      <dgm:spPr/>
    </dgm:pt>
    <dgm:pt modelId="{434B55FF-7F7F-487A-939C-4B78CCAC49F4}" type="pres">
      <dgm:prSet presAssocID="{0B1D9C21-EB07-4A29-814C-77ADBD0E634B}" presName="hierChild5" presStyleCnt="0"/>
      <dgm:spPr/>
    </dgm:pt>
    <dgm:pt modelId="{980293D1-6124-41CF-92F6-12147041CDB9}" type="pres">
      <dgm:prSet presAssocID="{4A77C72E-B441-411D-A53E-97371BCF86D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3431552-79EA-443E-AA34-838593BE65C6}" type="pres">
      <dgm:prSet presAssocID="{A9425835-A4C0-4845-8153-B0C1E5ED605B}" presName="hierRoot2" presStyleCnt="0">
        <dgm:presLayoutVars>
          <dgm:hierBranch val="init"/>
        </dgm:presLayoutVars>
      </dgm:prSet>
      <dgm:spPr/>
    </dgm:pt>
    <dgm:pt modelId="{C3DC24B1-B6B0-4B56-B7E8-2A7CCEB939D3}" type="pres">
      <dgm:prSet presAssocID="{A9425835-A4C0-4845-8153-B0C1E5ED605B}" presName="rootComposite" presStyleCnt="0"/>
      <dgm:spPr/>
    </dgm:pt>
    <dgm:pt modelId="{BCF3801D-9907-4454-B614-E662127B0D96}" type="pres">
      <dgm:prSet presAssocID="{A9425835-A4C0-4845-8153-B0C1E5ED605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15FE46-CBB2-42AD-A5FC-DCD9B565E2C7}" type="pres">
      <dgm:prSet presAssocID="{A9425835-A4C0-4845-8153-B0C1E5ED605B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E9B118-CD14-43BE-B02D-B3A0E4039010}" type="pres">
      <dgm:prSet presAssocID="{A9425835-A4C0-4845-8153-B0C1E5ED605B}" presName="hierChild4" presStyleCnt="0"/>
      <dgm:spPr/>
    </dgm:pt>
    <dgm:pt modelId="{2A49316D-2426-4C4F-8136-860EA897FB8F}" type="pres">
      <dgm:prSet presAssocID="{DB7C606F-501F-44D6-BA53-2F3CA3E9499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DFF57976-D304-4B28-BB84-3869D3BF6238}" type="pres">
      <dgm:prSet presAssocID="{BA79392B-E561-4D85-ACA0-1CBEA52E42AD}" presName="hierRoot2" presStyleCnt="0">
        <dgm:presLayoutVars>
          <dgm:hierBranch val="init"/>
        </dgm:presLayoutVars>
      </dgm:prSet>
      <dgm:spPr/>
    </dgm:pt>
    <dgm:pt modelId="{5321619B-CC3E-48EB-A4A2-5C6A4639F7C7}" type="pres">
      <dgm:prSet presAssocID="{BA79392B-E561-4D85-ACA0-1CBEA52E42AD}" presName="rootComposite" presStyleCnt="0"/>
      <dgm:spPr/>
    </dgm:pt>
    <dgm:pt modelId="{D73CC787-507C-4FE0-B314-B4494E237DB8}" type="pres">
      <dgm:prSet presAssocID="{BA79392B-E561-4D85-ACA0-1CBEA52E42AD}" presName="rootText" presStyleLbl="node3" presStyleIdx="2" presStyleCnt="3" custLinFactNeighborX="-25973" custLinFactNeighborY="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ED0DD-5212-403F-965E-D14928CF2AE9}" type="pres">
      <dgm:prSet presAssocID="{BA79392B-E561-4D85-ACA0-1CBEA52E42AD}" presName="rootConnector" presStyleLbl="node3" presStyleIdx="2" presStyleCnt="3"/>
      <dgm:spPr/>
      <dgm:t>
        <a:bodyPr/>
        <a:lstStyle/>
        <a:p>
          <a:endParaRPr lang="ru-RU"/>
        </a:p>
      </dgm:t>
    </dgm:pt>
    <dgm:pt modelId="{A3925BE0-C707-40C0-8977-8588B233390E}" type="pres">
      <dgm:prSet presAssocID="{BA79392B-E561-4D85-ACA0-1CBEA52E42AD}" presName="hierChild4" presStyleCnt="0"/>
      <dgm:spPr/>
    </dgm:pt>
    <dgm:pt modelId="{6BC51405-0122-40F7-9B21-96648C0F686D}" type="pres">
      <dgm:prSet presAssocID="{BA79392B-E561-4D85-ACA0-1CBEA52E42AD}" presName="hierChild5" presStyleCnt="0"/>
      <dgm:spPr/>
    </dgm:pt>
    <dgm:pt modelId="{B468BD48-F811-45ED-B29F-AACF902D6291}" type="pres">
      <dgm:prSet presAssocID="{A9425835-A4C0-4845-8153-B0C1E5ED605B}" presName="hierChild5" presStyleCnt="0"/>
      <dgm:spPr/>
    </dgm:pt>
    <dgm:pt modelId="{880108BA-DF12-4BDA-8957-CE17596947CB}" type="pres">
      <dgm:prSet presAssocID="{591A0027-31FE-46A6-99DB-6CAC032629EB}" presName="hierChild3" presStyleCnt="0"/>
      <dgm:spPr/>
    </dgm:pt>
  </dgm:ptLst>
  <dgm:cxnLst>
    <dgm:cxn modelId="{AB04FE6F-330E-4A93-9D50-F97DB7C90075}" type="presOf" srcId="{0B1D9C21-EB07-4A29-814C-77ADBD0E634B}" destId="{787C94D3-C4A9-46C8-BC8B-A1A05B216DE5}" srcOrd="0" destOrd="0" presId="urn:microsoft.com/office/officeart/2005/8/layout/orgChart1"/>
    <dgm:cxn modelId="{12408F93-6574-4597-A176-E53534B9AE32}" type="presOf" srcId="{DB7C606F-501F-44D6-BA53-2F3CA3E94998}" destId="{2A49316D-2426-4C4F-8136-860EA897FB8F}" srcOrd="0" destOrd="0" presId="urn:microsoft.com/office/officeart/2005/8/layout/orgChart1"/>
    <dgm:cxn modelId="{4A304513-65B9-478C-8C8E-14E264AB7BAF}" srcId="{864F4BC1-CB4C-4F07-83ED-948603194DCC}" destId="{591A0027-31FE-46A6-99DB-6CAC032629EB}" srcOrd="0" destOrd="0" parTransId="{FD2B4ECE-59B5-419C-A197-893A9817626E}" sibTransId="{1593D7DE-4106-42F1-B436-86543551750F}"/>
    <dgm:cxn modelId="{AD119229-275E-481C-A94B-F58DB1D843EF}" srcId="{591A0027-31FE-46A6-99DB-6CAC032629EB}" destId="{0B1D9C21-EB07-4A29-814C-77ADBD0E634B}" srcOrd="1" destOrd="0" parTransId="{D5691C60-CAC2-4B40-B132-EC3FECC186B4}" sibTransId="{F83ABA3B-4BF6-4FD6-9B49-83F61338BA1D}"/>
    <dgm:cxn modelId="{1E85B439-0A38-45A4-A71E-602C6EFCDFCE}" type="presOf" srcId="{AA091C0C-015B-42C1-B492-1D53090789B4}" destId="{2A8841D6-3A8F-45FA-ADA3-87D80F503C55}" srcOrd="0" destOrd="0" presId="urn:microsoft.com/office/officeart/2005/8/layout/orgChart1"/>
    <dgm:cxn modelId="{E7633159-ECF4-42CC-8E53-180B132AB7A5}" type="presOf" srcId="{97644762-53FB-4B9E-8F39-7EA063E0E8FD}" destId="{A8C83A5A-28F0-4278-AC19-8EA843BC2865}" srcOrd="0" destOrd="0" presId="urn:microsoft.com/office/officeart/2005/8/layout/orgChart1"/>
    <dgm:cxn modelId="{D5B4F063-9FC5-49E5-8E08-05A1ED1D40F2}" type="presOf" srcId="{19AC6765-84CC-4007-AB69-81F0AFB299B4}" destId="{72AB2D05-E246-4F2B-A30F-7507376C53F0}" srcOrd="0" destOrd="0" presId="urn:microsoft.com/office/officeart/2005/8/layout/orgChart1"/>
    <dgm:cxn modelId="{9C31A7B8-13E7-45B5-930F-FE7F7D4EA798}" type="presOf" srcId="{AA091C0C-015B-42C1-B492-1D53090789B4}" destId="{27BE405A-E035-4CBD-A7D8-EF00EB4D6A2C}" srcOrd="1" destOrd="0" presId="urn:microsoft.com/office/officeart/2005/8/layout/orgChart1"/>
    <dgm:cxn modelId="{43FD4B23-3AC7-4983-B098-E1B75D242BC1}" srcId="{591A0027-31FE-46A6-99DB-6CAC032629EB}" destId="{AA091C0C-015B-42C1-B492-1D53090789B4}" srcOrd="0" destOrd="0" parTransId="{B0AD04CB-CB6E-44F2-AC75-2C5E3C0A922F}" sibTransId="{DF54EEB4-D7BC-4F4C-B5B4-EEE52A707056}"/>
    <dgm:cxn modelId="{1BA1DA26-B701-4487-A5B6-578741681E9F}" type="presOf" srcId="{BA79392B-E561-4D85-ACA0-1CBEA52E42AD}" destId="{F4EED0DD-5212-403F-965E-D14928CF2AE9}" srcOrd="1" destOrd="0" presId="urn:microsoft.com/office/officeart/2005/8/layout/orgChart1"/>
    <dgm:cxn modelId="{66C5228D-CED9-46AA-A1E2-5BFC63C381D7}" type="presOf" srcId="{591A0027-31FE-46A6-99DB-6CAC032629EB}" destId="{E38DFF33-8688-409B-9A0B-5E3187C16FD9}" srcOrd="0" destOrd="0" presId="urn:microsoft.com/office/officeart/2005/8/layout/orgChart1"/>
    <dgm:cxn modelId="{318BF7BB-17CC-446C-99DA-CF1957783283}" type="presOf" srcId="{0B1D9C21-EB07-4A29-814C-77ADBD0E634B}" destId="{ACE37F26-6EE4-4796-9267-890E76CB4FA7}" srcOrd="1" destOrd="0" presId="urn:microsoft.com/office/officeart/2005/8/layout/orgChart1"/>
    <dgm:cxn modelId="{A0DAEF5C-D68B-4852-8A1A-A5FF42062180}" type="presOf" srcId="{864F4BC1-CB4C-4F07-83ED-948603194DCC}" destId="{62314EA1-4839-40DF-A164-E0D3E88D35ED}" srcOrd="0" destOrd="0" presId="urn:microsoft.com/office/officeart/2005/8/layout/orgChart1"/>
    <dgm:cxn modelId="{4E40E595-F96F-495D-B427-09F8A8367D04}" type="presOf" srcId="{4A77C72E-B441-411D-A53E-97371BCF86D0}" destId="{980293D1-6124-41CF-92F6-12147041CDB9}" srcOrd="0" destOrd="0" presId="urn:microsoft.com/office/officeart/2005/8/layout/orgChart1"/>
    <dgm:cxn modelId="{4D616783-A645-4870-9B1D-2F5670BBF5E6}" type="presOf" srcId="{A9425835-A4C0-4845-8153-B0C1E5ED605B}" destId="{D315FE46-CBB2-42AD-A5FC-DCD9B565E2C7}" srcOrd="1" destOrd="0" presId="urn:microsoft.com/office/officeart/2005/8/layout/orgChart1"/>
    <dgm:cxn modelId="{DF47871D-DE36-456B-9724-07EFBFF25637}" type="presOf" srcId="{19AC6765-84CC-4007-AB69-81F0AFB299B4}" destId="{85EB6379-43DE-424C-A545-22A2BBAA6A2F}" srcOrd="1" destOrd="0" presId="urn:microsoft.com/office/officeart/2005/8/layout/orgChart1"/>
    <dgm:cxn modelId="{5AA79CE0-183D-4834-B056-207CFCBA9FA1}" type="presOf" srcId="{591A0027-31FE-46A6-99DB-6CAC032629EB}" destId="{400B2A92-66C3-4EEC-BC74-2F9A592E571C}" srcOrd="1" destOrd="0" presId="urn:microsoft.com/office/officeart/2005/8/layout/orgChart1"/>
    <dgm:cxn modelId="{1A059D53-D151-4EC7-B35C-3F95929D99B1}" srcId="{0B1D9C21-EB07-4A29-814C-77ADBD0E634B}" destId="{19AC6765-84CC-4007-AB69-81F0AFB299B4}" srcOrd="0" destOrd="0" parTransId="{729822BC-89AC-42BA-99C9-415AC73D2E71}" sibTransId="{CA9B2CD0-0A5A-4806-940D-0E90694BEA0B}"/>
    <dgm:cxn modelId="{71460EA7-8DBF-4049-B4DE-E8061416BC74}" type="presOf" srcId="{2600383D-5FC5-49BC-8705-09975218C8A7}" destId="{69176CD4-42E3-4D74-A06C-A032434B8E88}" srcOrd="0" destOrd="0" presId="urn:microsoft.com/office/officeart/2005/8/layout/orgChart1"/>
    <dgm:cxn modelId="{9DD9F955-DED6-4DEB-B3F6-364066CAD03C}" type="presOf" srcId="{BA79392B-E561-4D85-ACA0-1CBEA52E42AD}" destId="{D73CC787-507C-4FE0-B314-B4494E237DB8}" srcOrd="0" destOrd="0" presId="urn:microsoft.com/office/officeart/2005/8/layout/orgChart1"/>
    <dgm:cxn modelId="{BE08C959-B2FB-48CC-A7D3-7CBDC3FA6BC3}" type="presOf" srcId="{B0AD04CB-CB6E-44F2-AC75-2C5E3C0A922F}" destId="{1AA96B7B-F5AE-4647-9D7B-62B1A4D1053D}" srcOrd="0" destOrd="0" presId="urn:microsoft.com/office/officeart/2005/8/layout/orgChart1"/>
    <dgm:cxn modelId="{06D58D37-3538-4A24-A0E1-24F88F134E9E}" srcId="{A9425835-A4C0-4845-8153-B0C1E5ED605B}" destId="{BA79392B-E561-4D85-ACA0-1CBEA52E42AD}" srcOrd="0" destOrd="0" parTransId="{DB7C606F-501F-44D6-BA53-2F3CA3E94998}" sibTransId="{84B57CB8-3B85-4005-AC42-0A6FA749AA57}"/>
    <dgm:cxn modelId="{A542D525-CE64-488F-9B76-A97C18FE53AA}" type="presOf" srcId="{A9425835-A4C0-4845-8153-B0C1E5ED605B}" destId="{BCF3801D-9907-4454-B614-E662127B0D96}" srcOrd="0" destOrd="0" presId="urn:microsoft.com/office/officeart/2005/8/layout/orgChart1"/>
    <dgm:cxn modelId="{64361FFB-21EB-497B-930C-0B86C6660BA1}" type="presOf" srcId="{D5691C60-CAC2-4B40-B132-EC3FECC186B4}" destId="{49EFFF3D-981D-42E7-A0BB-D9891AE3BB3B}" srcOrd="0" destOrd="0" presId="urn:microsoft.com/office/officeart/2005/8/layout/orgChart1"/>
    <dgm:cxn modelId="{25EF35BA-3857-46D7-B922-48B6D25CD8CF}" srcId="{591A0027-31FE-46A6-99DB-6CAC032629EB}" destId="{A9425835-A4C0-4845-8153-B0C1E5ED605B}" srcOrd="2" destOrd="0" parTransId="{4A77C72E-B441-411D-A53E-97371BCF86D0}" sibTransId="{EC633471-5A5E-4E82-B7DD-8587D892B7DA}"/>
    <dgm:cxn modelId="{DA95C890-2C65-4D31-A9DB-DBA90806D967}" type="presOf" srcId="{729822BC-89AC-42BA-99C9-415AC73D2E71}" destId="{09637CE2-064D-4A6C-A8D6-BC01737617DC}" srcOrd="0" destOrd="0" presId="urn:microsoft.com/office/officeart/2005/8/layout/orgChart1"/>
    <dgm:cxn modelId="{59CF0B97-CEC2-41EF-A1C4-A062FADD1120}" srcId="{AA091C0C-015B-42C1-B492-1D53090789B4}" destId="{97644762-53FB-4B9E-8F39-7EA063E0E8FD}" srcOrd="0" destOrd="0" parTransId="{2600383D-5FC5-49BC-8705-09975218C8A7}" sibTransId="{568BB243-9DFC-447B-ADD3-0E5A39278B1C}"/>
    <dgm:cxn modelId="{B2044767-3DF4-4181-A187-9653B0ED692B}" type="presOf" srcId="{97644762-53FB-4B9E-8F39-7EA063E0E8FD}" destId="{AA333795-1470-4F80-8469-D292BD49790E}" srcOrd="1" destOrd="0" presId="urn:microsoft.com/office/officeart/2005/8/layout/orgChart1"/>
    <dgm:cxn modelId="{BD339064-AF29-411B-B911-977A88A7E7E3}" type="presParOf" srcId="{62314EA1-4839-40DF-A164-E0D3E88D35ED}" destId="{5BDC3620-84B5-4343-8FF0-A9E675AB16EB}" srcOrd="0" destOrd="0" presId="urn:microsoft.com/office/officeart/2005/8/layout/orgChart1"/>
    <dgm:cxn modelId="{9D322EB8-6292-40F4-B91B-368E6D52FCD0}" type="presParOf" srcId="{5BDC3620-84B5-4343-8FF0-A9E675AB16EB}" destId="{5784BA5D-F8C9-4DB2-BB76-7E8BA08F0B85}" srcOrd="0" destOrd="0" presId="urn:microsoft.com/office/officeart/2005/8/layout/orgChart1"/>
    <dgm:cxn modelId="{729803D9-9B5A-4BA8-8BED-BF08D7A82DAD}" type="presParOf" srcId="{5784BA5D-F8C9-4DB2-BB76-7E8BA08F0B85}" destId="{E38DFF33-8688-409B-9A0B-5E3187C16FD9}" srcOrd="0" destOrd="0" presId="urn:microsoft.com/office/officeart/2005/8/layout/orgChart1"/>
    <dgm:cxn modelId="{3FCC6B3F-D337-488B-9421-9B74CAD0D5F8}" type="presParOf" srcId="{5784BA5D-F8C9-4DB2-BB76-7E8BA08F0B85}" destId="{400B2A92-66C3-4EEC-BC74-2F9A592E571C}" srcOrd="1" destOrd="0" presId="urn:microsoft.com/office/officeart/2005/8/layout/orgChart1"/>
    <dgm:cxn modelId="{434E131F-CC31-41E5-8E65-4FC761EC4CB8}" type="presParOf" srcId="{5BDC3620-84B5-4343-8FF0-A9E675AB16EB}" destId="{22987C14-EF05-4612-A501-1E3232DFF77D}" srcOrd="1" destOrd="0" presId="urn:microsoft.com/office/officeart/2005/8/layout/orgChart1"/>
    <dgm:cxn modelId="{B4A8747E-D698-456D-884C-D4AEC9C8BD6C}" type="presParOf" srcId="{22987C14-EF05-4612-A501-1E3232DFF77D}" destId="{1AA96B7B-F5AE-4647-9D7B-62B1A4D1053D}" srcOrd="0" destOrd="0" presId="urn:microsoft.com/office/officeart/2005/8/layout/orgChart1"/>
    <dgm:cxn modelId="{576407FF-A629-4C39-91CB-AB0F6CAE1A09}" type="presParOf" srcId="{22987C14-EF05-4612-A501-1E3232DFF77D}" destId="{A28DFBC1-5799-410C-B6A3-B8661ADE2773}" srcOrd="1" destOrd="0" presId="urn:microsoft.com/office/officeart/2005/8/layout/orgChart1"/>
    <dgm:cxn modelId="{4DAA00AC-517B-442F-98AE-C8120F215F2E}" type="presParOf" srcId="{A28DFBC1-5799-410C-B6A3-B8661ADE2773}" destId="{5AAC040D-E014-4A4F-8C4E-0D73A7E7B872}" srcOrd="0" destOrd="0" presId="urn:microsoft.com/office/officeart/2005/8/layout/orgChart1"/>
    <dgm:cxn modelId="{4D6B0524-9F17-4E3E-8325-1C8509154584}" type="presParOf" srcId="{5AAC040D-E014-4A4F-8C4E-0D73A7E7B872}" destId="{2A8841D6-3A8F-45FA-ADA3-87D80F503C55}" srcOrd="0" destOrd="0" presId="urn:microsoft.com/office/officeart/2005/8/layout/orgChart1"/>
    <dgm:cxn modelId="{E363D9F2-76F9-40D2-9A4A-D2953D167FFD}" type="presParOf" srcId="{5AAC040D-E014-4A4F-8C4E-0D73A7E7B872}" destId="{27BE405A-E035-4CBD-A7D8-EF00EB4D6A2C}" srcOrd="1" destOrd="0" presId="urn:microsoft.com/office/officeart/2005/8/layout/orgChart1"/>
    <dgm:cxn modelId="{55883FB1-ACAF-4A5F-BAEA-89C6E4F9C9CE}" type="presParOf" srcId="{A28DFBC1-5799-410C-B6A3-B8661ADE2773}" destId="{2DF636A6-FC93-4CB0-8BAF-E3DDD45474F6}" srcOrd="1" destOrd="0" presId="urn:microsoft.com/office/officeart/2005/8/layout/orgChart1"/>
    <dgm:cxn modelId="{9128C91C-D7A0-4C4B-A868-8CEA3C3DB392}" type="presParOf" srcId="{2DF636A6-FC93-4CB0-8BAF-E3DDD45474F6}" destId="{69176CD4-42E3-4D74-A06C-A032434B8E88}" srcOrd="0" destOrd="0" presId="urn:microsoft.com/office/officeart/2005/8/layout/orgChart1"/>
    <dgm:cxn modelId="{2DD44E99-5FF2-4C61-8B56-1F121B9C19D4}" type="presParOf" srcId="{2DF636A6-FC93-4CB0-8BAF-E3DDD45474F6}" destId="{070252A0-C4CB-4F2E-86B3-BA624A6DAEE4}" srcOrd="1" destOrd="0" presId="urn:microsoft.com/office/officeart/2005/8/layout/orgChart1"/>
    <dgm:cxn modelId="{0B1CE731-E15E-4E05-8C1B-5DF69F6C327F}" type="presParOf" srcId="{070252A0-C4CB-4F2E-86B3-BA624A6DAEE4}" destId="{A2F4059F-B979-472E-ABCF-DA8CC78E231D}" srcOrd="0" destOrd="0" presId="urn:microsoft.com/office/officeart/2005/8/layout/orgChart1"/>
    <dgm:cxn modelId="{B43FB092-1595-4B2C-ABFD-1B27B68AF118}" type="presParOf" srcId="{A2F4059F-B979-472E-ABCF-DA8CC78E231D}" destId="{A8C83A5A-28F0-4278-AC19-8EA843BC2865}" srcOrd="0" destOrd="0" presId="urn:microsoft.com/office/officeart/2005/8/layout/orgChart1"/>
    <dgm:cxn modelId="{AD0388AF-BBF2-4A86-95A5-464E8E6D56E1}" type="presParOf" srcId="{A2F4059F-B979-472E-ABCF-DA8CC78E231D}" destId="{AA333795-1470-4F80-8469-D292BD49790E}" srcOrd="1" destOrd="0" presId="urn:microsoft.com/office/officeart/2005/8/layout/orgChart1"/>
    <dgm:cxn modelId="{3EEBBAF5-E8AE-448A-B853-9FCB1CBF0621}" type="presParOf" srcId="{070252A0-C4CB-4F2E-86B3-BA624A6DAEE4}" destId="{00BF7327-80D6-4835-8363-4BB83B2BB406}" srcOrd="1" destOrd="0" presId="urn:microsoft.com/office/officeart/2005/8/layout/orgChart1"/>
    <dgm:cxn modelId="{C3EF5644-29F1-433D-9486-85952E45650E}" type="presParOf" srcId="{070252A0-C4CB-4F2E-86B3-BA624A6DAEE4}" destId="{494727D3-3332-431E-982A-C611E8942BE6}" srcOrd="2" destOrd="0" presId="urn:microsoft.com/office/officeart/2005/8/layout/orgChart1"/>
    <dgm:cxn modelId="{9D1E2E2C-08F6-4916-A929-79AF54BA07C8}" type="presParOf" srcId="{A28DFBC1-5799-410C-B6A3-B8661ADE2773}" destId="{AEB44329-B1CF-4F95-8AA8-1F1F36CDBFD2}" srcOrd="2" destOrd="0" presId="urn:microsoft.com/office/officeart/2005/8/layout/orgChart1"/>
    <dgm:cxn modelId="{3ABBADF3-29BF-4597-8D3C-45E1402CE747}" type="presParOf" srcId="{22987C14-EF05-4612-A501-1E3232DFF77D}" destId="{49EFFF3D-981D-42E7-A0BB-D9891AE3BB3B}" srcOrd="2" destOrd="0" presId="urn:microsoft.com/office/officeart/2005/8/layout/orgChart1"/>
    <dgm:cxn modelId="{0113C3D9-1BFC-4DAF-A99E-C1E15F20EC9D}" type="presParOf" srcId="{22987C14-EF05-4612-A501-1E3232DFF77D}" destId="{F3B01782-26BC-4D2A-85CF-22EF36D5C4B1}" srcOrd="3" destOrd="0" presId="urn:microsoft.com/office/officeart/2005/8/layout/orgChart1"/>
    <dgm:cxn modelId="{017CADBE-F792-475D-B081-05773A40173F}" type="presParOf" srcId="{F3B01782-26BC-4D2A-85CF-22EF36D5C4B1}" destId="{BB9AE52B-42F5-4442-835A-80ACF66368E8}" srcOrd="0" destOrd="0" presId="urn:microsoft.com/office/officeart/2005/8/layout/orgChart1"/>
    <dgm:cxn modelId="{765F765B-E6C8-47DA-8C45-0972D688BD7A}" type="presParOf" srcId="{BB9AE52B-42F5-4442-835A-80ACF66368E8}" destId="{787C94D3-C4A9-46C8-BC8B-A1A05B216DE5}" srcOrd="0" destOrd="0" presId="urn:microsoft.com/office/officeart/2005/8/layout/orgChart1"/>
    <dgm:cxn modelId="{F5AB5EDB-6BFB-4621-9930-CA80249FCBD2}" type="presParOf" srcId="{BB9AE52B-42F5-4442-835A-80ACF66368E8}" destId="{ACE37F26-6EE4-4796-9267-890E76CB4FA7}" srcOrd="1" destOrd="0" presId="urn:microsoft.com/office/officeart/2005/8/layout/orgChart1"/>
    <dgm:cxn modelId="{A0461DBB-824E-4B32-9096-02D207C48134}" type="presParOf" srcId="{F3B01782-26BC-4D2A-85CF-22EF36D5C4B1}" destId="{8BB43C03-91E1-4DAB-B8A7-3DEF78E297D0}" srcOrd="1" destOrd="0" presId="urn:microsoft.com/office/officeart/2005/8/layout/orgChart1"/>
    <dgm:cxn modelId="{25A0A8AD-1833-49AC-BB71-013A733481DF}" type="presParOf" srcId="{8BB43C03-91E1-4DAB-B8A7-3DEF78E297D0}" destId="{09637CE2-064D-4A6C-A8D6-BC01737617DC}" srcOrd="0" destOrd="0" presId="urn:microsoft.com/office/officeart/2005/8/layout/orgChart1"/>
    <dgm:cxn modelId="{9CF397FA-72EB-4C03-809E-F232C607971B}" type="presParOf" srcId="{8BB43C03-91E1-4DAB-B8A7-3DEF78E297D0}" destId="{61AD00B0-E977-4934-AF2F-E4EB9CDF14BB}" srcOrd="1" destOrd="0" presId="urn:microsoft.com/office/officeart/2005/8/layout/orgChart1"/>
    <dgm:cxn modelId="{577C1A22-1C09-4F7E-A4F2-8BF0116CF1CB}" type="presParOf" srcId="{61AD00B0-E977-4934-AF2F-E4EB9CDF14BB}" destId="{9551C75B-A88B-4995-9335-296F97AF785D}" srcOrd="0" destOrd="0" presId="urn:microsoft.com/office/officeart/2005/8/layout/orgChart1"/>
    <dgm:cxn modelId="{9C38F59B-C319-4DB0-A097-E8F13CDA8E5F}" type="presParOf" srcId="{9551C75B-A88B-4995-9335-296F97AF785D}" destId="{72AB2D05-E246-4F2B-A30F-7507376C53F0}" srcOrd="0" destOrd="0" presId="urn:microsoft.com/office/officeart/2005/8/layout/orgChart1"/>
    <dgm:cxn modelId="{BB35FDFB-49E1-4AAD-B82F-4D27B236671E}" type="presParOf" srcId="{9551C75B-A88B-4995-9335-296F97AF785D}" destId="{85EB6379-43DE-424C-A545-22A2BBAA6A2F}" srcOrd="1" destOrd="0" presId="urn:microsoft.com/office/officeart/2005/8/layout/orgChart1"/>
    <dgm:cxn modelId="{C9424C5E-2A8D-4B8C-925A-B37F50746720}" type="presParOf" srcId="{61AD00B0-E977-4934-AF2F-E4EB9CDF14BB}" destId="{EF5CF4FF-1153-4315-87CB-981E92C1474D}" srcOrd="1" destOrd="0" presId="urn:microsoft.com/office/officeart/2005/8/layout/orgChart1"/>
    <dgm:cxn modelId="{84615B36-7F66-4D47-B1CC-EB570E4C6153}" type="presParOf" srcId="{61AD00B0-E977-4934-AF2F-E4EB9CDF14BB}" destId="{9825D2C0-3E19-4ED1-AFDD-C1BDB6A0D18D}" srcOrd="2" destOrd="0" presId="urn:microsoft.com/office/officeart/2005/8/layout/orgChart1"/>
    <dgm:cxn modelId="{D3413106-056F-498E-8654-367531BA217A}" type="presParOf" srcId="{F3B01782-26BC-4D2A-85CF-22EF36D5C4B1}" destId="{434B55FF-7F7F-487A-939C-4B78CCAC49F4}" srcOrd="2" destOrd="0" presId="urn:microsoft.com/office/officeart/2005/8/layout/orgChart1"/>
    <dgm:cxn modelId="{C8EFA0DB-F873-44E5-8045-7D517B662536}" type="presParOf" srcId="{22987C14-EF05-4612-A501-1E3232DFF77D}" destId="{980293D1-6124-41CF-92F6-12147041CDB9}" srcOrd="4" destOrd="0" presId="urn:microsoft.com/office/officeart/2005/8/layout/orgChart1"/>
    <dgm:cxn modelId="{376DA3EE-FECF-488C-A91C-3D811E9ADBEB}" type="presParOf" srcId="{22987C14-EF05-4612-A501-1E3232DFF77D}" destId="{23431552-79EA-443E-AA34-838593BE65C6}" srcOrd="5" destOrd="0" presId="urn:microsoft.com/office/officeart/2005/8/layout/orgChart1"/>
    <dgm:cxn modelId="{43CCCDC5-7C12-4F33-BADE-17602CC9BD02}" type="presParOf" srcId="{23431552-79EA-443E-AA34-838593BE65C6}" destId="{C3DC24B1-B6B0-4B56-B7E8-2A7CCEB939D3}" srcOrd="0" destOrd="0" presId="urn:microsoft.com/office/officeart/2005/8/layout/orgChart1"/>
    <dgm:cxn modelId="{8444E212-2C3F-4CF1-A836-308CDE5B8099}" type="presParOf" srcId="{C3DC24B1-B6B0-4B56-B7E8-2A7CCEB939D3}" destId="{BCF3801D-9907-4454-B614-E662127B0D96}" srcOrd="0" destOrd="0" presId="urn:microsoft.com/office/officeart/2005/8/layout/orgChart1"/>
    <dgm:cxn modelId="{C184FBC6-4316-4E9E-8FB8-C43A0E5ADC27}" type="presParOf" srcId="{C3DC24B1-B6B0-4B56-B7E8-2A7CCEB939D3}" destId="{D315FE46-CBB2-42AD-A5FC-DCD9B565E2C7}" srcOrd="1" destOrd="0" presId="urn:microsoft.com/office/officeart/2005/8/layout/orgChart1"/>
    <dgm:cxn modelId="{03C9AAFD-1CAE-47EB-8DED-3FFAB5DF15C8}" type="presParOf" srcId="{23431552-79EA-443E-AA34-838593BE65C6}" destId="{96E9B118-CD14-43BE-B02D-B3A0E4039010}" srcOrd="1" destOrd="0" presId="urn:microsoft.com/office/officeart/2005/8/layout/orgChart1"/>
    <dgm:cxn modelId="{89891655-0E6A-46D0-9695-E690C1F06D5D}" type="presParOf" srcId="{96E9B118-CD14-43BE-B02D-B3A0E4039010}" destId="{2A49316D-2426-4C4F-8136-860EA897FB8F}" srcOrd="0" destOrd="0" presId="urn:microsoft.com/office/officeart/2005/8/layout/orgChart1"/>
    <dgm:cxn modelId="{A2FCB9B5-F67C-432E-BE61-0F08AFD6E13D}" type="presParOf" srcId="{96E9B118-CD14-43BE-B02D-B3A0E4039010}" destId="{DFF57976-D304-4B28-BB84-3869D3BF6238}" srcOrd="1" destOrd="0" presId="urn:microsoft.com/office/officeart/2005/8/layout/orgChart1"/>
    <dgm:cxn modelId="{AD959188-1C9F-49B2-A138-A4DB06965E52}" type="presParOf" srcId="{DFF57976-D304-4B28-BB84-3869D3BF6238}" destId="{5321619B-CC3E-48EB-A4A2-5C6A4639F7C7}" srcOrd="0" destOrd="0" presId="urn:microsoft.com/office/officeart/2005/8/layout/orgChart1"/>
    <dgm:cxn modelId="{3402CA3E-B5DA-4126-A913-FCA071579BD3}" type="presParOf" srcId="{5321619B-CC3E-48EB-A4A2-5C6A4639F7C7}" destId="{D73CC787-507C-4FE0-B314-B4494E237DB8}" srcOrd="0" destOrd="0" presId="urn:microsoft.com/office/officeart/2005/8/layout/orgChart1"/>
    <dgm:cxn modelId="{F0B11EE0-0797-497E-A3AE-F71D31E1B252}" type="presParOf" srcId="{5321619B-CC3E-48EB-A4A2-5C6A4639F7C7}" destId="{F4EED0DD-5212-403F-965E-D14928CF2AE9}" srcOrd="1" destOrd="0" presId="urn:microsoft.com/office/officeart/2005/8/layout/orgChart1"/>
    <dgm:cxn modelId="{606F76C9-A517-489F-A4D9-87F5BE83DCE9}" type="presParOf" srcId="{DFF57976-D304-4B28-BB84-3869D3BF6238}" destId="{A3925BE0-C707-40C0-8977-8588B233390E}" srcOrd="1" destOrd="0" presId="urn:microsoft.com/office/officeart/2005/8/layout/orgChart1"/>
    <dgm:cxn modelId="{F39D79F5-0CA9-41E0-81F2-C2AD62ED7722}" type="presParOf" srcId="{DFF57976-D304-4B28-BB84-3869D3BF6238}" destId="{6BC51405-0122-40F7-9B21-96648C0F686D}" srcOrd="2" destOrd="0" presId="urn:microsoft.com/office/officeart/2005/8/layout/orgChart1"/>
    <dgm:cxn modelId="{160B61ED-2601-478C-AEFE-8C50714C7B7E}" type="presParOf" srcId="{23431552-79EA-443E-AA34-838593BE65C6}" destId="{B468BD48-F811-45ED-B29F-AACF902D6291}" srcOrd="2" destOrd="0" presId="urn:microsoft.com/office/officeart/2005/8/layout/orgChart1"/>
    <dgm:cxn modelId="{53335CEE-D145-41B1-8801-0D45CE77AC19}" type="presParOf" srcId="{5BDC3620-84B5-4343-8FF0-A9E675AB16EB}" destId="{880108BA-DF12-4BDA-8957-CE17596947CB}" srcOrd="2" destOrd="0" presId="urn:microsoft.com/office/officeart/2005/8/layout/orgChart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CEC53-1980-44B3-8AB3-582A6C26A2EF}">
      <dsp:nvSpPr>
        <dsp:cNvPr id="0" name=""/>
        <dsp:cNvSpPr/>
      </dsp:nvSpPr>
      <dsp:spPr>
        <a:xfrm>
          <a:off x="3600" y="1559423"/>
          <a:ext cx="3267363" cy="16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Уравнение</a:t>
          </a:r>
          <a:endParaRPr lang="ru-RU" sz="4800" b="1" kern="1200" dirty="0"/>
        </a:p>
      </dsp:txBody>
      <dsp:txXfrm>
        <a:off x="51449" y="1607272"/>
        <a:ext cx="3171665" cy="1537983"/>
      </dsp:txXfrm>
    </dsp:sp>
    <dsp:sp modelId="{8E4D8D8D-3E3C-4418-BE82-85B1C6145B7E}">
      <dsp:nvSpPr>
        <dsp:cNvPr id="0" name=""/>
        <dsp:cNvSpPr/>
      </dsp:nvSpPr>
      <dsp:spPr>
        <a:xfrm rot="19457599">
          <a:off x="3119682" y="1875643"/>
          <a:ext cx="1609507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1609507" y="309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3884198" y="1866342"/>
        <a:ext cx="80475" cy="80475"/>
      </dsp:txXfrm>
    </dsp:sp>
    <dsp:sp modelId="{0215BF0B-9C78-4813-9FBA-4948E35D9A23}">
      <dsp:nvSpPr>
        <dsp:cNvPr id="0" name=""/>
        <dsp:cNvSpPr/>
      </dsp:nvSpPr>
      <dsp:spPr>
        <a:xfrm>
          <a:off x="4577908" y="620056"/>
          <a:ext cx="3267363" cy="16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/>
            <a:t>Равенство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4625757" y="667905"/>
        <a:ext cx="3171665" cy="1537983"/>
      </dsp:txXfrm>
    </dsp:sp>
    <dsp:sp modelId="{EA4CA4BB-56F8-43A5-9D95-9242618D4EF4}">
      <dsp:nvSpPr>
        <dsp:cNvPr id="0" name=""/>
        <dsp:cNvSpPr/>
      </dsp:nvSpPr>
      <dsp:spPr>
        <a:xfrm rot="2142401">
          <a:off x="3119682" y="2815009"/>
          <a:ext cx="1609507" cy="61875"/>
        </a:xfrm>
        <a:custGeom>
          <a:avLst/>
          <a:gdLst/>
          <a:ahLst/>
          <a:cxnLst/>
          <a:rect l="0" t="0" r="0" b="0"/>
          <a:pathLst>
            <a:path>
              <a:moveTo>
                <a:pt x="0" y="30937"/>
              </a:moveTo>
              <a:lnTo>
                <a:pt x="1609507" y="309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3884198" y="2805709"/>
        <a:ext cx="80475" cy="80475"/>
      </dsp:txXfrm>
    </dsp:sp>
    <dsp:sp modelId="{99327498-20AE-425D-8226-6591E0F2296F}">
      <dsp:nvSpPr>
        <dsp:cNvPr id="0" name=""/>
        <dsp:cNvSpPr/>
      </dsp:nvSpPr>
      <dsp:spPr>
        <a:xfrm>
          <a:off x="4577908" y="2498790"/>
          <a:ext cx="3267363" cy="16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Содержит букву в одной из его частей или обеих</a:t>
          </a:r>
          <a:endParaRPr lang="ru-RU" sz="2400" b="1" kern="1200" dirty="0"/>
        </a:p>
      </dsp:txBody>
      <dsp:txXfrm>
        <a:off x="4625757" y="2546639"/>
        <a:ext cx="3171665" cy="1537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9316D-2426-4C4F-8136-860EA897FB8F}">
      <dsp:nvSpPr>
        <dsp:cNvPr id="0" name=""/>
        <dsp:cNvSpPr/>
      </dsp:nvSpPr>
      <dsp:spPr>
        <a:xfrm>
          <a:off x="0" y="3656493"/>
          <a:ext cx="257342" cy="1163650"/>
        </a:xfrm>
        <a:custGeom>
          <a:avLst/>
          <a:gdLst/>
          <a:ahLst/>
          <a:cxnLst/>
          <a:rect l="0" t="0" r="0" b="0"/>
          <a:pathLst>
            <a:path>
              <a:moveTo>
                <a:pt x="257342" y="0"/>
              </a:moveTo>
              <a:lnTo>
                <a:pt x="0" y="11636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293D1-6124-41CF-92F6-12147041CDB9}">
      <dsp:nvSpPr>
        <dsp:cNvPr id="0" name=""/>
        <dsp:cNvSpPr/>
      </dsp:nvSpPr>
      <dsp:spPr>
        <a:xfrm>
          <a:off x="1268794" y="1861165"/>
          <a:ext cx="3059642" cy="531012"/>
        </a:xfrm>
        <a:custGeom>
          <a:avLst/>
          <a:gdLst/>
          <a:ahLst/>
          <a:cxnLst/>
          <a:rect l="0" t="0" r="0" b="0"/>
          <a:pathLst>
            <a:path>
              <a:moveTo>
                <a:pt x="3059642" y="0"/>
              </a:moveTo>
              <a:lnTo>
                <a:pt x="3059642" y="265506"/>
              </a:lnTo>
              <a:lnTo>
                <a:pt x="0" y="265506"/>
              </a:lnTo>
              <a:lnTo>
                <a:pt x="0" y="5310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37CE2-064D-4A6C-A8D6-BC01737617DC}">
      <dsp:nvSpPr>
        <dsp:cNvPr id="0" name=""/>
        <dsp:cNvSpPr/>
      </dsp:nvSpPr>
      <dsp:spPr>
        <a:xfrm>
          <a:off x="3059443" y="3656493"/>
          <a:ext cx="257541" cy="1163650"/>
        </a:xfrm>
        <a:custGeom>
          <a:avLst/>
          <a:gdLst/>
          <a:ahLst/>
          <a:cxnLst/>
          <a:rect l="0" t="0" r="0" b="0"/>
          <a:pathLst>
            <a:path>
              <a:moveTo>
                <a:pt x="257541" y="0"/>
              </a:moveTo>
              <a:lnTo>
                <a:pt x="0" y="11636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FFF3D-981D-42E7-A0BB-D9891AE3BB3B}">
      <dsp:nvSpPr>
        <dsp:cNvPr id="0" name=""/>
        <dsp:cNvSpPr/>
      </dsp:nvSpPr>
      <dsp:spPr>
        <a:xfrm>
          <a:off x="4282717" y="1861165"/>
          <a:ext cx="91440" cy="53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10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76CD4-42E3-4D74-A06C-A032434B8E88}">
      <dsp:nvSpPr>
        <dsp:cNvPr id="0" name=""/>
        <dsp:cNvSpPr/>
      </dsp:nvSpPr>
      <dsp:spPr>
        <a:xfrm>
          <a:off x="6099186" y="3656493"/>
          <a:ext cx="277441" cy="1163650"/>
        </a:xfrm>
        <a:custGeom>
          <a:avLst/>
          <a:gdLst/>
          <a:ahLst/>
          <a:cxnLst/>
          <a:rect l="0" t="0" r="0" b="0"/>
          <a:pathLst>
            <a:path>
              <a:moveTo>
                <a:pt x="277441" y="0"/>
              </a:moveTo>
              <a:lnTo>
                <a:pt x="0" y="11636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96B7B-F5AE-4647-9D7B-62B1A4D1053D}">
      <dsp:nvSpPr>
        <dsp:cNvPr id="0" name=""/>
        <dsp:cNvSpPr/>
      </dsp:nvSpPr>
      <dsp:spPr>
        <a:xfrm>
          <a:off x="4328437" y="1861165"/>
          <a:ext cx="3059642" cy="53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06"/>
              </a:lnTo>
              <a:lnTo>
                <a:pt x="3059642" y="265506"/>
              </a:lnTo>
              <a:lnTo>
                <a:pt x="3059642" y="5310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DFF33-8688-409B-9A0B-5E3187C16FD9}">
      <dsp:nvSpPr>
        <dsp:cNvPr id="0" name=""/>
        <dsp:cNvSpPr/>
      </dsp:nvSpPr>
      <dsp:spPr>
        <a:xfrm>
          <a:off x="3064121" y="596850"/>
          <a:ext cx="2528630" cy="12643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Количество корней уравнения</a:t>
          </a:r>
        </a:p>
      </dsp:txBody>
      <dsp:txXfrm>
        <a:off x="3064121" y="596850"/>
        <a:ext cx="2528630" cy="1264315"/>
      </dsp:txXfrm>
    </dsp:sp>
    <dsp:sp modelId="{2A8841D6-3A8F-45FA-ADA3-87D80F503C55}">
      <dsp:nvSpPr>
        <dsp:cNvPr id="0" name=""/>
        <dsp:cNvSpPr/>
      </dsp:nvSpPr>
      <dsp:spPr>
        <a:xfrm>
          <a:off x="6123764" y="2392178"/>
          <a:ext cx="2528630" cy="12643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Не имеет корней</a:t>
          </a:r>
        </a:p>
      </dsp:txBody>
      <dsp:txXfrm>
        <a:off x="6123764" y="2392178"/>
        <a:ext cx="2528630" cy="1264315"/>
      </dsp:txXfrm>
    </dsp:sp>
    <dsp:sp modelId="{A8C83A5A-28F0-4278-AC19-8EA843BC2865}">
      <dsp:nvSpPr>
        <dsp:cNvPr id="0" name=""/>
        <dsp:cNvSpPr/>
      </dsp:nvSpPr>
      <dsp:spPr>
        <a:xfrm>
          <a:off x="6099186" y="4187986"/>
          <a:ext cx="2528630" cy="1264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х+1 = х+3</a:t>
          </a:r>
        </a:p>
      </dsp:txBody>
      <dsp:txXfrm>
        <a:off x="6099186" y="4187986"/>
        <a:ext cx="2528630" cy="1264315"/>
      </dsp:txXfrm>
    </dsp:sp>
    <dsp:sp modelId="{787C94D3-C4A9-46C8-BC8B-A1A05B216DE5}">
      <dsp:nvSpPr>
        <dsp:cNvPr id="0" name=""/>
        <dsp:cNvSpPr/>
      </dsp:nvSpPr>
      <dsp:spPr>
        <a:xfrm>
          <a:off x="3064121" y="2392178"/>
          <a:ext cx="2528630" cy="12643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Конечное число корней</a:t>
          </a:r>
        </a:p>
      </dsp:txBody>
      <dsp:txXfrm>
        <a:off x="3064121" y="2392178"/>
        <a:ext cx="2528630" cy="1264315"/>
      </dsp:txXfrm>
    </dsp:sp>
    <dsp:sp modelId="{72AB2D05-E246-4F2B-A30F-7507376C53F0}">
      <dsp:nvSpPr>
        <dsp:cNvPr id="0" name=""/>
        <dsp:cNvSpPr/>
      </dsp:nvSpPr>
      <dsp:spPr>
        <a:xfrm>
          <a:off x="3059443" y="4187986"/>
          <a:ext cx="2528630" cy="1264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4х=36  х=9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х</a:t>
          </a:r>
          <a:r>
            <a:rPr lang="ru-RU" sz="2700" b="1" kern="1200" baseline="30000"/>
            <a:t>2</a:t>
          </a:r>
          <a:r>
            <a:rPr lang="ru-RU" sz="2700" b="1" kern="1200"/>
            <a:t>= 9 х</a:t>
          </a:r>
          <a:r>
            <a:rPr lang="ru-RU" sz="2700" b="1" kern="1200" baseline="-25000"/>
            <a:t>1</a:t>
          </a:r>
          <a:r>
            <a:rPr lang="ru-RU" sz="2700" b="1" kern="1200"/>
            <a:t>=-3 и х</a:t>
          </a:r>
          <a:r>
            <a:rPr lang="ru-RU" sz="2700" b="1" kern="1200" baseline="-25000"/>
            <a:t>2</a:t>
          </a:r>
          <a:r>
            <a:rPr lang="ru-RU" sz="2700" b="1" kern="1200"/>
            <a:t>=3</a:t>
          </a:r>
        </a:p>
      </dsp:txBody>
      <dsp:txXfrm>
        <a:off x="3059443" y="4187986"/>
        <a:ext cx="2528630" cy="1264315"/>
      </dsp:txXfrm>
    </dsp:sp>
    <dsp:sp modelId="{BCF3801D-9907-4454-B614-E662127B0D96}">
      <dsp:nvSpPr>
        <dsp:cNvPr id="0" name=""/>
        <dsp:cNvSpPr/>
      </dsp:nvSpPr>
      <dsp:spPr>
        <a:xfrm>
          <a:off x="4478" y="2392178"/>
          <a:ext cx="2528630" cy="12643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Бесконечно много корней</a:t>
          </a:r>
        </a:p>
      </dsp:txBody>
      <dsp:txXfrm>
        <a:off x="4478" y="2392178"/>
        <a:ext cx="2528630" cy="1264315"/>
      </dsp:txXfrm>
    </dsp:sp>
    <dsp:sp modelId="{D73CC787-507C-4FE0-B314-B4494E237DB8}">
      <dsp:nvSpPr>
        <dsp:cNvPr id="0" name=""/>
        <dsp:cNvSpPr/>
      </dsp:nvSpPr>
      <dsp:spPr>
        <a:xfrm>
          <a:off x="0" y="4187986"/>
          <a:ext cx="2528630" cy="1264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2(х + 3) = 2х + 6</a:t>
          </a:r>
        </a:p>
      </dsp:txBody>
      <dsp:txXfrm>
        <a:off x="0" y="4187986"/>
        <a:ext cx="2528630" cy="1264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A%D0%BE%D1%80%D0%B5%D0%BD%D1%8C%20%D0%B7%D1%83%D0%B1%D0%B0&amp;from=tabbar&amp;pos=3&amp;img_url=https://rvdku.ru/wp-content/uploads/2019/08/lekf3z2i.jpg&amp;rpt=simage" TargetMode="External"/><Relationship Id="rId2" Type="http://schemas.openxmlformats.org/officeDocument/2006/relationships/hyperlink" Target="https://yandex.ru/images/search?text=%D0%BA%D0%BE%D1%80%D0%B5%D0%BD%D1%8C%20%D1%80%D0%B0%D1%81%D1%82%D0%B5%D0%BD%D0%B8%D1%8F&amp;from=tabbar&amp;pos=23&amp;img_url=https://ocvetah.life/wp-content/uploads/5d4c304ac2ae35d4c304ac2b2c.jpg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text=%D0%BA%D0%BE%D1%80%D0%B5%D0%BD%D1%8C%20%D0%B2%D0%BE%D0%BB%D0%BE%D1%81%D0%B0&amp;from=tabbar&amp;pos=0&amp;img_url=https://omaske.ru/wp-content/uploads/2019/03/word-image-494-1024x666.png&amp;rpt=simage" TargetMode="External"/><Relationship Id="rId4" Type="http://schemas.openxmlformats.org/officeDocument/2006/relationships/hyperlink" Target="http://feb-web.ru/feb/ushakov/ush-abc/11/us1e6515.htm?cmd=0&amp;istext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059" y="1772816"/>
            <a:ext cx="8206680" cy="1470025"/>
          </a:xfrm>
        </p:spPr>
        <p:txBody>
          <a:bodyPr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Тема </a:t>
            </a:r>
            <a:r>
              <a:rPr lang="ru-RU" b="1" dirty="0"/>
              <a:t>урока: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«</a:t>
            </a:r>
            <a:r>
              <a:rPr lang="ru-RU" sz="6000" b="1" dirty="0">
                <a:solidFill>
                  <a:srgbClr val="FF0000"/>
                </a:solidFill>
              </a:rPr>
              <a:t>Корни уравнения».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73016"/>
            <a:ext cx="4928592" cy="6949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Алгебра. </a:t>
            </a:r>
            <a:r>
              <a:rPr lang="ru-RU" b="1" dirty="0">
                <a:solidFill>
                  <a:schemeClr val="tx1"/>
                </a:solidFill>
              </a:rPr>
              <a:t>7 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445224"/>
            <a:ext cx="2790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prstClr val="black"/>
                </a:solidFill>
                <a:ea typeface="+mj-ea"/>
                <a:cs typeface="+mj-cs"/>
              </a:rPr>
              <a:t>Бывалина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 Л.Л., учитель математики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МБОУ СОШ </a:t>
            </a:r>
            <a:r>
              <a:rPr lang="ru-RU" sz="2400" b="1" dirty="0" err="1">
                <a:solidFill>
                  <a:prstClr val="black"/>
                </a:solidFill>
                <a:ea typeface="+mj-ea"/>
                <a:cs typeface="+mj-cs"/>
              </a:rPr>
              <a:t>с.Киселёвка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ea typeface="+mj-ea"/>
                <a:cs typeface="+mj-cs"/>
              </a:rPr>
              <a:t>Ульчского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 района Хабаровского края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81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s.pikabu.ru/post_img/big/2013/11/30/9/1385817803_1165048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04075"/>
            <a:ext cx="53765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05273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>
                <a:solidFill>
                  <a:prstClr val="black"/>
                </a:solidFill>
              </a:rPr>
              <a:t>Сколько корней может иметь уравнение?</a:t>
            </a:r>
          </a:p>
        </p:txBody>
      </p:sp>
    </p:spTree>
    <p:extLst>
      <p:ext uri="{BB962C8B-B14F-4D97-AF65-F5344CB8AC3E}">
        <p14:creationId xmlns:p14="http://schemas.microsoft.com/office/powerpoint/2010/main" val="33349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02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«Верные-неверные утверждения»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469511"/>
              </p:ext>
            </p:extLst>
          </p:nvPr>
        </p:nvGraphicFramePr>
        <p:xfrm>
          <a:off x="179512" y="1052736"/>
          <a:ext cx="8712967" cy="544982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1686"/>
                <a:gridCol w="5995018"/>
                <a:gridCol w="1224136"/>
                <a:gridCol w="1152127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Суждения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До чтения текста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После чтения текста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Уравнение 4х=36 имеет один корень х=9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Уравнение не может иметь более одного корня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Уравнение х</a:t>
                      </a:r>
                      <a:r>
                        <a:rPr lang="ru-RU" sz="2200" b="1" baseline="30000" dirty="0">
                          <a:effectLst/>
                        </a:rPr>
                        <a:t>2</a:t>
                      </a:r>
                      <a:r>
                        <a:rPr lang="ru-RU" sz="2200" b="1" dirty="0">
                          <a:effectLst/>
                        </a:rPr>
                        <a:t>= 9 </a:t>
                      </a:r>
                      <a:r>
                        <a:rPr lang="ru-RU" sz="2200" b="1" dirty="0" smtClean="0">
                          <a:effectLst/>
                        </a:rPr>
                        <a:t>имеет два </a:t>
                      </a:r>
                      <a:r>
                        <a:rPr lang="ru-RU" sz="2200" b="1" dirty="0">
                          <a:effectLst/>
                        </a:rPr>
                        <a:t>корня — это числа х=-3 и х=3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Уравнение может иметь бесконечно много корней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3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Если в обеих частях уравнения стоят равные выражения, то корнем является любое число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Уравнение 2(х + 3) = 2х + 6 имеет один корень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Уравнение может не иметь корней</a:t>
                      </a:r>
                      <a:endParaRPr lang="ru-RU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Уравнение х + 1 = х + 3 </a:t>
                      </a:r>
                      <a:r>
                        <a:rPr lang="ru-RU" sz="2200" b="1" dirty="0" smtClean="0">
                          <a:effectLst/>
                        </a:rPr>
                        <a:t>не </a:t>
                      </a:r>
                      <a:r>
                        <a:rPr lang="ru-RU" sz="2200" b="1" dirty="0">
                          <a:effectLst/>
                        </a:rPr>
                        <a:t>имеет корней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х=0 является корнем уравнения 58 : х = 0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844824"/>
            <a:ext cx="33855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</a:rPr>
              <a:t>+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19392" y="2103356"/>
            <a:ext cx="35298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6606" y="2780928"/>
            <a:ext cx="33855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</a:rPr>
              <a:t>+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19392" y="3501008"/>
            <a:ext cx="33855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</a:rPr>
              <a:t>+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33820" y="4293096"/>
            <a:ext cx="33855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</a:rPr>
              <a:t>+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0392" y="5301208"/>
            <a:ext cx="33855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</a:rPr>
              <a:t>+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3483" y="5661248"/>
            <a:ext cx="33855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</a:rPr>
              <a:t>+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3483" y="4821481"/>
            <a:ext cx="35298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43483" y="6021288"/>
            <a:ext cx="35298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6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5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Глоссарий</a:t>
            </a:r>
            <a:r>
              <a:rPr lang="ru-RU" sz="5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498457"/>
              </p:ext>
            </p:extLst>
          </p:nvPr>
        </p:nvGraphicFramePr>
        <p:xfrm>
          <a:off x="323528" y="1628800"/>
          <a:ext cx="8712969" cy="45454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04323"/>
                <a:gridCol w="2904323"/>
                <a:gridCol w="2904323"/>
              </a:tblGrid>
              <a:tr h="82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Уравнение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Подобный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Равенство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Корень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Упростить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Переменная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Решение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Бесконечно много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Пустое множество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Сумма 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Конечное число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Часть 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2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5933279"/>
              </p:ext>
            </p:extLst>
          </p:nvPr>
        </p:nvGraphicFramePr>
        <p:xfrm>
          <a:off x="251520" y="332656"/>
          <a:ext cx="92890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479783" y="4005064"/>
            <a:ext cx="0" cy="504056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4004602"/>
            <a:ext cx="0" cy="504056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96336" y="4005064"/>
            <a:ext cx="0" cy="504056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DFF33-8688-409B-9A0B-5E3187C16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96B7B-F5AE-4647-9D7B-62B1A4D10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841D6-3A8F-45FA-ADA3-87D80F503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EFFF3D-981D-42E7-A0BB-D9891AE3B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C94D3-C4A9-46C8-BC8B-A1A05B216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293D1-6124-41CF-92F6-12147041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3801D-9907-4454-B614-E662127B0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76CD4-42E3-4D74-A06C-A032434B8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83A5A-28F0-4278-AC19-8EA843BC2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637CE2-064D-4A6C-A8D6-BC017376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AB2D05-E246-4F2B-A30F-7507376C5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9316D-2426-4C4F-8136-860EA897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3CC787-507C-4FE0-B314-B4494E237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Уравнение </a:t>
            </a:r>
            <a:r>
              <a:rPr lang="ru-RU" b="1" dirty="0"/>
              <a:t>это равенство, содержащее переменную. </a:t>
            </a:r>
            <a:endParaRPr lang="ru-RU" b="1" dirty="0" smtClean="0"/>
          </a:p>
          <a:p>
            <a:pPr lvl="0"/>
            <a:r>
              <a:rPr lang="ru-RU" b="1" dirty="0" smtClean="0"/>
              <a:t>Корень </a:t>
            </a:r>
            <a:r>
              <a:rPr lang="ru-RU" b="1" dirty="0"/>
              <a:t>уравнения – это значение переменной, обращающее уравнение в верное числовое равенство. </a:t>
            </a:r>
            <a:endParaRPr lang="ru-RU" b="1" dirty="0" smtClean="0"/>
          </a:p>
          <a:p>
            <a:pPr lvl="0"/>
            <a:r>
              <a:rPr lang="ru-RU" b="1" dirty="0" smtClean="0"/>
              <a:t>Уравнения </a:t>
            </a:r>
            <a:r>
              <a:rPr lang="ru-RU" b="1" dirty="0"/>
              <a:t>могут иметь только один корень. </a:t>
            </a:r>
          </a:p>
          <a:p>
            <a:pPr lvl="0"/>
            <a:r>
              <a:rPr lang="ru-RU" b="1" dirty="0"/>
              <a:t>Решить уравнение – значит найти множество его корней. </a:t>
            </a:r>
          </a:p>
          <a:p>
            <a:pPr lvl="0"/>
            <a:r>
              <a:rPr lang="ru-RU" b="1" dirty="0"/>
              <a:t>Уравнение х</a:t>
            </a:r>
            <a:r>
              <a:rPr lang="ru-RU" b="1" baseline="30000" dirty="0"/>
              <a:t>2</a:t>
            </a:r>
            <a:r>
              <a:rPr lang="ru-RU" b="1" dirty="0"/>
              <a:t> = -1 имеет 2 корня. </a:t>
            </a:r>
          </a:p>
          <a:p>
            <a:pPr lvl="0"/>
            <a:r>
              <a:rPr lang="ru-RU" b="1" dirty="0"/>
              <a:t>Уравнение |х| = -5 не имеет корней. 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15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oboi.com.ua/img/gallery/3/thumbs/thumb_l_334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14139" r="-1" b="-1"/>
          <a:stretch/>
        </p:blipFill>
        <p:spPr bwMode="auto">
          <a:xfrm>
            <a:off x="0" y="9465"/>
            <a:ext cx="9144000" cy="68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84784"/>
            <a:ext cx="529801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«</a:t>
            </a:r>
            <a:r>
              <a:rPr lang="ru-RU" b="1" i="1" dirty="0"/>
              <a:t>Мне приходится делить свое время между политикой и уравнениями.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Однако </a:t>
            </a:r>
            <a:r>
              <a:rPr lang="ru-RU" b="1" i="1" dirty="0"/>
              <a:t>уравнения, по-моему, гораздо важнее, потому что политика существует только для данного момента, а уравнения будут существовать </a:t>
            </a:r>
            <a:r>
              <a:rPr lang="ru-RU" b="1" i="1" dirty="0" smtClean="0"/>
              <a:t>вечно»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А</a:t>
            </a:r>
            <a:r>
              <a:rPr lang="ru-RU" b="1" dirty="0"/>
              <a:t>. </a:t>
            </a:r>
            <a:r>
              <a:rPr lang="ru-RU" b="1" dirty="0" smtClean="0"/>
              <a:t>Эйнштейн</a:t>
            </a:r>
            <a:endParaRPr lang="ru-RU" b="1" dirty="0"/>
          </a:p>
        </p:txBody>
      </p:sp>
      <p:pic>
        <p:nvPicPr>
          <p:cNvPr id="1026" name="Picture 2" descr="https://www.theispot.com/assets/images/source/PM_Einstei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4190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Домашнее задание</a:t>
            </a:r>
            <a:r>
              <a:rPr lang="ru-RU" sz="54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b="1" dirty="0" smtClean="0"/>
              <a:t>п.4.2</a:t>
            </a:r>
            <a:r>
              <a:rPr lang="ru-RU" sz="4400" b="1"/>
              <a:t>, </a:t>
            </a:r>
            <a:r>
              <a:rPr lang="ru-RU" sz="4400" b="1" smtClean="0"/>
              <a:t>№348(</a:t>
            </a:r>
            <a:r>
              <a:rPr lang="ru-RU" sz="4400" b="1" dirty="0" err="1" smtClean="0"/>
              <a:t>б,г</a:t>
            </a:r>
            <a:r>
              <a:rPr lang="ru-RU" sz="4400" b="1" dirty="0"/>
              <a:t>), 350 (б), 352 </a:t>
            </a:r>
            <a:endParaRPr lang="ru-RU" sz="4400" dirty="0"/>
          </a:p>
          <a:p>
            <a:r>
              <a:rPr lang="ru-RU" sz="4400" dirty="0"/>
              <a:t>Приготовьте сообщение о том, какой вклад в развитие алгебраической символики внес французский математик </a:t>
            </a:r>
            <a:r>
              <a:rPr lang="ru-RU" sz="4400" dirty="0" err="1"/>
              <a:t>Ф.Виет</a:t>
            </a:r>
            <a:r>
              <a:rPr lang="ru-RU" sz="4400" dirty="0"/>
              <a:t> (по желанию)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508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/>
                </a:solidFill>
              </a:rPr>
              <a:t>Спасибо за </a:t>
            </a:r>
            <a:r>
              <a:rPr lang="ru-RU" sz="9600" b="1" dirty="0" smtClean="0">
                <a:solidFill>
                  <a:srgbClr val="FF0000"/>
                </a:solidFill>
              </a:rPr>
              <a:t>урок!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https://yandex.ru/images/search?text=%</a:t>
            </a:r>
            <a:r>
              <a:rPr lang="en-US" dirty="0" smtClean="0">
                <a:hlinkClick r:id="rId2"/>
              </a:rPr>
              <a:t>D0%BA%D0%BE%D1%80%D0%B5%D0%BD%D1%8C%20%D1%80%D0%B0%D1%81%D1%82%D0%B5%D0%BD%D0%B8%D1%8F&amp;from=tabbar&amp;pos=23&amp;img_url=https%3A%2F%2Focvetah.life%2Fwp-content%2Fuploads%2F5d4c304ac2ae35d4c304ac2b2c.jpg&amp;rpt=simage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https://yandex.ru/images/search?text=%</a:t>
            </a:r>
            <a:r>
              <a:rPr lang="en-US" dirty="0" smtClean="0">
                <a:hlinkClick r:id="rId3"/>
              </a:rPr>
              <a:t>D0%BA%D0%BE%D1%80%D0%B5%D0%BD%D1%8C%20%D0%B7%D1%83%D0%B1%D0%B0&amp;from=tabbar&amp;pos=3&amp;img_url=https%3A%2F%2Frvdku.ru%2Fwp-content%2Fuploads%2F2019%2F08%2Flekf3z2i.jpg&amp;rpt=simage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feb-web.ru/feb/ushakov/ush-abc/11/us1e6515.htm?cmd=0&amp;istext=1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https://yandex.ru/images/search?text=%</a:t>
            </a:r>
            <a:r>
              <a:rPr lang="en-US" dirty="0" smtClean="0">
                <a:hlinkClick r:id="rId5"/>
              </a:rPr>
              <a:t>D0%BA%D0%BE%D1%80%D0%B5%D0%BD%D1%8C%20%D0%B2%D0%BE%D0%BB%D0%BE%D1%81%D0%B0&amp;from=tabbar&amp;pos=0&amp;img_url=https%3A%2F%2Fomaske.ru%2Fwp-content%2Fuploads%2F2019%2F03%2Fword-image-494-1024x666.png&amp;rpt=simage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3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Устная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971" y="170080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Среди математических записей есть лишняя. Объясните, какая и почему?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1)</a:t>
            </a:r>
            <a:r>
              <a:rPr lang="ru-RU" sz="4000" b="1" dirty="0"/>
              <a:t> 3х + 2 = </a:t>
            </a:r>
            <a:r>
              <a:rPr lang="ru-RU" sz="4000" b="1" dirty="0" smtClean="0"/>
              <a:t>5 </a:t>
            </a:r>
            <a:endParaRPr lang="ru-RU" sz="4000" b="1" dirty="0"/>
          </a:p>
          <a:p>
            <a:r>
              <a:rPr lang="ru-RU" sz="4000" b="1" dirty="0">
                <a:solidFill>
                  <a:srgbClr val="FF0000"/>
                </a:solidFill>
              </a:rPr>
              <a:t>2)</a:t>
            </a:r>
            <a:r>
              <a:rPr lang="ru-RU" sz="4000" b="1" dirty="0"/>
              <a:t> 3 + 2 = </a:t>
            </a:r>
            <a:r>
              <a:rPr lang="ru-RU" sz="4000" b="1" dirty="0" smtClean="0"/>
              <a:t>5х </a:t>
            </a:r>
            <a:endParaRPr lang="ru-RU" sz="4000" b="1" dirty="0"/>
          </a:p>
          <a:p>
            <a:r>
              <a:rPr lang="ru-RU" sz="4000" b="1" dirty="0" smtClean="0">
                <a:solidFill>
                  <a:srgbClr val="FF0000"/>
                </a:solidFill>
              </a:rPr>
              <a:t>3)</a:t>
            </a:r>
            <a:r>
              <a:rPr lang="ru-RU" sz="4000" b="1" dirty="0" smtClean="0"/>
              <a:t> 3 </a:t>
            </a:r>
            <a:r>
              <a:rPr lang="ru-RU" sz="4000" b="1" dirty="0"/>
              <a:t>+ 2 = </a:t>
            </a:r>
            <a:r>
              <a:rPr lang="ru-RU" sz="4000" b="1" dirty="0" smtClean="0"/>
              <a:t>5 </a:t>
            </a:r>
            <a:endParaRPr lang="ru-RU" sz="4000" b="1" dirty="0"/>
          </a:p>
          <a:p>
            <a:r>
              <a:rPr lang="ru-RU" sz="4000" b="1" dirty="0">
                <a:solidFill>
                  <a:srgbClr val="FF0000"/>
                </a:solidFill>
              </a:rPr>
              <a:t>4) </a:t>
            </a:r>
            <a:r>
              <a:rPr lang="ru-RU" sz="4000" b="1" dirty="0"/>
              <a:t>3х + 2х = </a:t>
            </a:r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3470523"/>
            <a:ext cx="3437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3) </a:t>
            </a:r>
            <a:r>
              <a:rPr lang="ru-RU" sz="5400" b="1" dirty="0" smtClean="0"/>
              <a:t>3 </a:t>
            </a:r>
            <a:r>
              <a:rPr lang="ru-RU" sz="5400" b="1" dirty="0"/>
              <a:t>+ 2 = 5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477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Устная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79208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/>
              <a:t>Среди </a:t>
            </a:r>
            <a:r>
              <a:rPr lang="ru-RU" sz="3200" b="1" dirty="0"/>
              <a:t>записей найдите уравнения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1) </a:t>
            </a:r>
            <a:r>
              <a:rPr lang="ru-RU" sz="3600" b="1" dirty="0" smtClean="0"/>
              <a:t>25 </a:t>
            </a:r>
            <a:r>
              <a:rPr lang="ru-RU" sz="3600" b="1" dirty="0"/>
              <a:t>&gt; 13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2) </a:t>
            </a:r>
            <a:r>
              <a:rPr lang="ru-RU" sz="3600" b="1" dirty="0" smtClean="0"/>
              <a:t>8 </a:t>
            </a:r>
            <a:r>
              <a:rPr lang="ru-RU" sz="3600" b="1" dirty="0"/>
              <a:t>– 3 = 5 ∙ 1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3)</a:t>
            </a:r>
            <a:r>
              <a:rPr lang="ru-RU" sz="3600" b="1" dirty="0" smtClean="0"/>
              <a:t> 2х </a:t>
            </a:r>
            <a:r>
              <a:rPr lang="ru-RU" sz="3600" b="1" dirty="0"/>
              <a:t>= 10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4)</a:t>
            </a:r>
            <a:r>
              <a:rPr lang="ru-RU" sz="3600" b="1" dirty="0" smtClean="0"/>
              <a:t> 2а </a:t>
            </a:r>
            <a:r>
              <a:rPr lang="ru-RU" sz="3600" b="1" dirty="0"/>
              <a:t>+ 3</a:t>
            </a:r>
            <a:r>
              <a:rPr lang="en-US" sz="3600" b="1" dirty="0"/>
              <a:t>b</a:t>
            </a:r>
            <a:r>
              <a:rPr lang="ru-RU" sz="3600" b="1" dirty="0"/>
              <a:t> – с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5)</a:t>
            </a:r>
            <a:r>
              <a:rPr lang="ru-RU" sz="3600" b="1" dirty="0" smtClean="0"/>
              <a:t> 8(х-3</a:t>
            </a:r>
            <a:r>
              <a:rPr lang="ru-RU" sz="3600" b="1" dirty="0"/>
              <a:t>) = 3х + 16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6)</a:t>
            </a:r>
            <a:r>
              <a:rPr lang="ru-RU" sz="3600" b="1" dirty="0" smtClean="0"/>
              <a:t> 3у </a:t>
            </a:r>
            <a:r>
              <a:rPr lang="ru-RU" sz="3600" b="1" dirty="0"/>
              <a:t>+ 2(у – 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348880"/>
            <a:ext cx="2938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srgbClr val="FF0000"/>
                </a:solidFill>
              </a:rPr>
              <a:t>3)</a:t>
            </a:r>
            <a:r>
              <a:rPr lang="ru-RU" sz="5400" b="1" dirty="0"/>
              <a:t> 2х = 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7821" y="3717032"/>
            <a:ext cx="5261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5)</a:t>
            </a:r>
            <a:r>
              <a:rPr lang="ru-RU" sz="5400" b="1" dirty="0"/>
              <a:t> 8(х-3) = 3х + 16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65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Уравнение -</a:t>
            </a:r>
            <a:r>
              <a:rPr lang="ru-RU" dirty="0"/>
              <a:t> равенство, содержащее переменную, обозначенную </a:t>
            </a:r>
            <a:r>
              <a:rPr lang="ru-RU" dirty="0" smtClean="0"/>
              <a:t>буквой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0180556"/>
              </p:ext>
            </p:extLst>
          </p:nvPr>
        </p:nvGraphicFramePr>
        <p:xfrm>
          <a:off x="611560" y="1988840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2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Что изображено на рисунках?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085184"/>
            <a:ext cx="5441776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800" b="1" dirty="0" smtClean="0"/>
              <a:t>уравнение</a:t>
            </a:r>
            <a:endParaRPr lang="ru-RU" sz="8800" b="1" dirty="0"/>
          </a:p>
        </p:txBody>
      </p:sp>
      <p:pic>
        <p:nvPicPr>
          <p:cNvPr id="1030" name="Picture 6" descr="https://alebed.org/uploads/posts/articles4/kiparisovik_pravilnaya_posadka_i_gramotnij_uhod_foto_obzor_sortov_kiparisovika-_uhod_za_hvojnim_krasav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2" y="1628800"/>
            <a:ext cx="25202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aries.pro/wp-content/uploads/2017/02/Udalenie_kornja_zuba-e14877246178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r="21104"/>
          <a:stretch/>
        </p:blipFill>
        <p:spPr bwMode="auto">
          <a:xfrm>
            <a:off x="3032567" y="1628800"/>
            <a:ext cx="24542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131840" y="2747874"/>
            <a:ext cx="2232248" cy="1905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6200000">
            <a:off x="1837306" y="4582738"/>
            <a:ext cx="1584176" cy="2301035"/>
          </a:xfrm>
          <a:prstGeom prst="arc">
            <a:avLst>
              <a:gd name="adj1" fmla="val 16200000"/>
              <a:gd name="adj2" fmla="val 521959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www.optimahair.ru/upload/medialibrary/077/077b3f04fbf67d0f4353db6552315d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20" r="21825" b="-6667"/>
          <a:stretch/>
        </p:blipFill>
        <p:spPr bwMode="auto">
          <a:xfrm>
            <a:off x="5868144" y="1412111"/>
            <a:ext cx="2592882" cy="34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1" y="5201905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Х=5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4897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Объясните следующие фразы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06243"/>
              </p:ext>
            </p:extLst>
          </p:nvPr>
        </p:nvGraphicFramePr>
        <p:xfrm>
          <a:off x="144861" y="1482180"/>
          <a:ext cx="3960440" cy="4846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Смотреть в корень 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3600" b="1" dirty="0" smtClean="0"/>
                        <a:t>Вырвать с корнем 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3600" b="1" dirty="0" smtClean="0"/>
                        <a:t>Пустить корни 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Краснеть до корней волос 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Корень зла 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105301" y="1631107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05301" y="25649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05301" y="357301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105301" y="472514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105301" y="566124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86859" y="1475202"/>
            <a:ext cx="4141850" cy="6718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вникать </a:t>
            </a:r>
            <a:r>
              <a:rPr lang="ru-RU" sz="2800" b="1" dirty="0">
                <a:solidFill>
                  <a:prstClr val="black"/>
                </a:solidFill>
              </a:rPr>
              <a:t>в существо </a:t>
            </a:r>
            <a:r>
              <a:rPr lang="ru-RU" sz="2800" b="1" dirty="0" smtClean="0">
                <a:solidFill>
                  <a:prstClr val="black"/>
                </a:solidFill>
              </a:rPr>
              <a:t>дела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8622" y="2267870"/>
            <a:ext cx="414185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prstClr val="black"/>
                </a:solidFill>
              </a:rPr>
              <a:t>перен.</a:t>
            </a:r>
            <a:r>
              <a:rPr lang="ru-RU" sz="2800" b="1" dirty="0">
                <a:solidFill>
                  <a:prstClr val="black"/>
                </a:solidFill>
              </a:rPr>
              <a:t> уничтожить совсем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95096" y="3332891"/>
            <a:ext cx="412537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i="1" dirty="0">
                <a:solidFill>
                  <a:prstClr val="black"/>
                </a:solidFill>
              </a:rPr>
              <a:t>перен.</a:t>
            </a:r>
            <a:r>
              <a:rPr lang="ru-RU" sz="3200" b="1" dirty="0">
                <a:solidFill>
                  <a:prstClr val="black"/>
                </a:solidFill>
              </a:rPr>
              <a:t> прочно обосноваться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16800" y="4546575"/>
            <a:ext cx="410367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сильно краснеть (от стыда)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33163" y="5623805"/>
            <a:ext cx="410367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вина, первопричина,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36559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6680" cy="1470025"/>
          </a:xfrm>
        </p:spPr>
        <p:txBody>
          <a:bodyPr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Тема </a:t>
            </a:r>
            <a:r>
              <a:rPr lang="ru-RU" b="1" dirty="0"/>
              <a:t>урока: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7200" b="1" dirty="0" smtClean="0">
                <a:solidFill>
                  <a:srgbClr val="FF0000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Корни уравнения</a:t>
            </a:r>
            <a:r>
              <a:rPr lang="ru-RU" sz="7200" b="1" dirty="0" smtClean="0">
                <a:solidFill>
                  <a:srgbClr val="FF0000"/>
                </a:solidFill>
              </a:rPr>
              <a:t>»</a:t>
            </a:r>
            <a:endParaRPr lang="ru-RU" sz="7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352928" cy="40324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Главные задачи урока: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владеть понятиями «уравнение</a:t>
            </a:r>
            <a:r>
              <a:rPr lang="ru-RU" b="1" dirty="0">
                <a:solidFill>
                  <a:schemeClr val="tx1"/>
                </a:solidFill>
              </a:rPr>
              <a:t>», «корень уравнения», «решить уравнение»;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определять</a:t>
            </a:r>
            <a:r>
              <a:rPr lang="ru-RU" b="1" dirty="0">
                <a:solidFill>
                  <a:schemeClr val="tx1"/>
                </a:solidFill>
              </a:rPr>
              <a:t>, является ли заданное число корнем уравнения,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определять </a:t>
            </a:r>
            <a:r>
              <a:rPr lang="ru-RU" b="1" dirty="0">
                <a:solidFill>
                  <a:schemeClr val="tx1"/>
                </a:solidFill>
              </a:rPr>
              <a:t>количество корней некоторых уравнений,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работать </a:t>
            </a:r>
            <a:r>
              <a:rPr lang="ru-RU" b="1" dirty="0">
                <a:solidFill>
                  <a:schemeClr val="tx1"/>
                </a:solidFill>
              </a:rPr>
              <a:t>с алгебраическим текстом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5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Глоссарий</a:t>
            </a:r>
            <a:r>
              <a:rPr lang="ru-RU" sz="5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811411"/>
              </p:ext>
            </p:extLst>
          </p:nvPr>
        </p:nvGraphicFramePr>
        <p:xfrm>
          <a:off x="323528" y="1628800"/>
          <a:ext cx="8712969" cy="45454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04323"/>
                <a:gridCol w="2904323"/>
                <a:gridCol w="2904323"/>
              </a:tblGrid>
              <a:tr h="82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Уравнение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Подобный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Равенство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Корень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Упростить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Переменная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Решение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Бесконечно много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Пустое множество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Сумма 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Конечное число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Часть 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1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85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Подставьте </a:t>
            </a:r>
            <a:r>
              <a:rPr lang="ru-RU" b="1" dirty="0">
                <a:solidFill>
                  <a:srgbClr val="FF0000"/>
                </a:solidFill>
              </a:rPr>
              <a:t>значения и </a:t>
            </a:r>
            <a:r>
              <a:rPr lang="ru-RU" b="1" dirty="0" smtClean="0">
                <a:solidFill>
                  <a:srgbClr val="FF0000"/>
                </a:solidFill>
              </a:rPr>
              <a:t>проверьте </a:t>
            </a:r>
            <a:r>
              <a:rPr lang="ru-RU" b="1" dirty="0">
                <a:solidFill>
                  <a:srgbClr val="FF0000"/>
                </a:solidFill>
              </a:rPr>
              <a:t>верность равенства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11609"/>
            <a:ext cx="18998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</a:rPr>
              <a:t>2х=10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611608"/>
            <a:ext cx="255871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5400" b="1" dirty="0" smtClean="0">
                <a:solidFill>
                  <a:prstClr val="black"/>
                </a:solidFill>
              </a:rPr>
              <a:t>х=5; </a:t>
            </a:r>
            <a:r>
              <a:rPr lang="ru-RU" sz="5400" b="1" dirty="0">
                <a:solidFill>
                  <a:prstClr val="black"/>
                </a:solidFill>
              </a:rPr>
              <a:t>х=2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95332"/>
            <a:ext cx="48411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</a:rPr>
              <a:t>8(х-3) = 3х + 16 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93189" y="2795332"/>
            <a:ext cx="255871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</a:rPr>
              <a:t>х=1; </a:t>
            </a:r>
            <a:r>
              <a:rPr lang="ru-RU" sz="5400" b="1" dirty="0" smtClean="0">
                <a:solidFill>
                  <a:prstClr val="black"/>
                </a:solidFill>
              </a:rPr>
              <a:t>х=8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7079" y="3851056"/>
            <a:ext cx="7576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</a:rPr>
              <a:t>Что </a:t>
            </a:r>
            <a:r>
              <a:rPr lang="ru-RU" sz="3200" b="1" dirty="0" smtClean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prstClr val="black"/>
                </a:solidFill>
              </a:rPr>
              <a:t>такое корень уравнения?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1108" y="3860637"/>
            <a:ext cx="856895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Корень уравнения</a:t>
            </a:r>
            <a:r>
              <a:rPr lang="ru-RU" sz="3200" dirty="0">
                <a:solidFill>
                  <a:prstClr val="black"/>
                </a:solidFill>
              </a:rPr>
              <a:t> – число, при подстановке которого в уравнение получается верное числовое равенство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66124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Русское слово </a:t>
            </a:r>
            <a:r>
              <a:rPr lang="ru-RU" sz="2800" b="1" dirty="0">
                <a:solidFill>
                  <a:srgbClr val="FF0000"/>
                </a:solidFill>
              </a:rPr>
              <a:t>«корень</a:t>
            </a:r>
            <a:r>
              <a:rPr lang="ru-RU" sz="2800" b="1" dirty="0" smtClean="0">
                <a:solidFill>
                  <a:srgbClr val="FF0000"/>
                </a:solidFill>
              </a:rPr>
              <a:t>»— </a:t>
            </a:r>
            <a:r>
              <a:rPr lang="ru-RU" sz="2800" b="1" dirty="0">
                <a:solidFill>
                  <a:prstClr val="black"/>
                </a:solidFill>
              </a:rPr>
              <a:t>это </a:t>
            </a:r>
            <a:r>
              <a:rPr lang="ru-RU" sz="2800" b="1" dirty="0" smtClean="0">
                <a:solidFill>
                  <a:prstClr val="black"/>
                </a:solidFill>
              </a:rPr>
              <a:t>пример </a:t>
            </a:r>
            <a:r>
              <a:rPr lang="ru-RU" sz="2800" b="1" dirty="0">
                <a:solidFill>
                  <a:srgbClr val="FF0000"/>
                </a:solidFill>
              </a:rPr>
              <a:t>метафоры</a:t>
            </a:r>
            <a:r>
              <a:rPr lang="ru-RU" sz="2800" b="1" dirty="0">
                <a:solidFill>
                  <a:prstClr val="black"/>
                </a:solidFill>
              </a:rPr>
              <a:t> (переносное значение слова) </a:t>
            </a:r>
            <a:r>
              <a:rPr lang="ru-RU" sz="2800" b="1" dirty="0">
                <a:solidFill>
                  <a:srgbClr val="FF0000"/>
                </a:solidFill>
              </a:rPr>
              <a:t>в математическом языке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1333" y="1480878"/>
            <a:ext cx="15376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х=5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1630" y="2656832"/>
            <a:ext cx="15376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>
                <a:solidFill>
                  <a:srgbClr val="FF0000"/>
                </a:solidFill>
              </a:rPr>
              <a:t>х=8</a:t>
            </a:r>
          </a:p>
        </p:txBody>
      </p:sp>
      <p:pic>
        <p:nvPicPr>
          <p:cNvPr id="2050" name="Picture 2" descr="https://cs.pikabu.ru/post_img/big/2013/11/30/9/1385817803_1165048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88" y="3956395"/>
            <a:ext cx="1837525" cy="13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14303" y="1506754"/>
            <a:ext cx="27638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2∙</a:t>
            </a:r>
            <a:r>
              <a:rPr lang="ru-RU" sz="7200" b="1" dirty="0" smtClean="0">
                <a:solidFill>
                  <a:srgbClr val="FF0000"/>
                </a:solidFill>
              </a:rPr>
              <a:t>5=10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108" y="3860637"/>
            <a:ext cx="41617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</a:rPr>
              <a:t>8(8-3)=3∙8+16</a:t>
            </a:r>
          </a:p>
          <a:p>
            <a:pPr lvl="0" algn="ctr"/>
            <a:r>
              <a:rPr lang="ru-RU" sz="5400" b="1" dirty="0" smtClean="0">
                <a:solidFill>
                  <a:srgbClr val="FF0000"/>
                </a:solidFill>
              </a:rPr>
              <a:t>40=40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8" grpId="1"/>
      <p:bldP spid="9" grpId="0" animBg="1"/>
      <p:bldP spid="10" grpId="0"/>
      <p:bldP spid="13" grpId="0"/>
      <p:bldP spid="14" grpId="0"/>
      <p:bldP spid="15" grpId="0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634</Words>
  <Application>Microsoft Office PowerPoint</Application>
  <PresentationFormat>Экран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Тема урока:  «Корни уравнения». </vt:lpstr>
      <vt:lpstr>Устная работа</vt:lpstr>
      <vt:lpstr>Устная работа</vt:lpstr>
      <vt:lpstr>Уравнение - равенство, содержащее переменную, обозначенную буквой</vt:lpstr>
      <vt:lpstr>Что изображено на рисунках? </vt:lpstr>
      <vt:lpstr>Объясните следующие фразы:</vt:lpstr>
      <vt:lpstr> Тема урока:  «Корни уравнения»</vt:lpstr>
      <vt:lpstr>Глоссарий:</vt:lpstr>
      <vt:lpstr>Подставьте значения и проверьте верность равенства</vt:lpstr>
      <vt:lpstr>Презентация PowerPoint</vt:lpstr>
      <vt:lpstr>«Верные-неверные утверждения» </vt:lpstr>
      <vt:lpstr>Глоссарий:</vt:lpstr>
      <vt:lpstr>Презентация PowerPoint</vt:lpstr>
      <vt:lpstr>Физминутка</vt:lpstr>
      <vt:lpstr>Презентация PowerPoint</vt:lpstr>
      <vt:lpstr>Домашнее задание: </vt:lpstr>
      <vt:lpstr>Презентация PowerPoint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27</cp:revision>
  <dcterms:created xsi:type="dcterms:W3CDTF">2019-11-12T10:46:38Z</dcterms:created>
  <dcterms:modified xsi:type="dcterms:W3CDTF">2019-11-20T13:21:08Z</dcterms:modified>
</cp:coreProperties>
</file>