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5" r:id="rId3"/>
    <p:sldId id="258" r:id="rId4"/>
    <p:sldId id="259" r:id="rId5"/>
    <p:sldId id="261" r:id="rId6"/>
    <p:sldId id="260" r:id="rId7"/>
    <p:sldId id="262" r:id="rId8"/>
    <p:sldId id="274" r:id="rId9"/>
    <p:sldId id="264" r:id="rId10"/>
    <p:sldId id="263" r:id="rId11"/>
    <p:sldId id="271" r:id="rId12"/>
    <p:sldId id="265" r:id="rId13"/>
    <p:sldId id="277" r:id="rId14"/>
    <p:sldId id="276" r:id="rId15"/>
    <p:sldId id="266" r:id="rId16"/>
    <p:sldId id="267" r:id="rId17"/>
    <p:sldId id="278" r:id="rId18"/>
    <p:sldId id="268" r:id="rId19"/>
    <p:sldId id="269" r:id="rId20"/>
    <p:sldId id="279" r:id="rId21"/>
    <p:sldId id="270" r:id="rId22"/>
    <p:sldId id="272" r:id="rId23"/>
    <p:sldId id="273" r:id="rId24"/>
    <p:sldId id="257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51"/>
            <a:ext cx="5081282" cy="359224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3717032"/>
            <a:ext cx="7992888" cy="2376264"/>
          </a:xfrm>
        </p:spPr>
        <p:txBody>
          <a:bodyPr>
            <a:normAutofit/>
          </a:bodyPr>
          <a:lstStyle/>
          <a:p>
            <a:r>
              <a:rPr lang="ru-RU" dirty="0"/>
              <a:t>	</a:t>
            </a:r>
            <a:endParaRPr lang="ru-RU" b="1" dirty="0">
              <a:solidFill>
                <a:srgbClr val="002060"/>
              </a:solidFill>
              <a:latin typeface="a_AvanteTitlerCpsUpC" panose="020B0302020202090204" pitchFamily="34" charset="-52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2420888"/>
            <a:ext cx="8496943" cy="3528392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2060"/>
                </a:solidFill>
                <a:latin typeface="a_AvanteTitlerCpsUpC" panose="020B0302020202090204" pitchFamily="34" charset="-52"/>
              </a:rPr>
              <a:t>«Новогодний </a:t>
            </a:r>
            <a:r>
              <a:rPr lang="ru-RU" dirty="0" smtClean="0">
                <a:solidFill>
                  <a:srgbClr val="002060"/>
                </a:solidFill>
                <a:latin typeface="a_AvanteTitlerCpsUpC" panose="020B0302020202090204" pitchFamily="34" charset="-52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a_AvanteTitlerCpsUpC" panose="020B0302020202090204" pitchFamily="34" charset="-52"/>
              </a:rPr>
            </a:br>
            <a:r>
              <a:rPr lang="ru-RU" dirty="0" smtClean="0">
                <a:solidFill>
                  <a:srgbClr val="002060"/>
                </a:solidFill>
                <a:latin typeface="a_AvanteTitlerCpsUpC" panose="020B0302020202090204" pitchFamily="34" charset="-52"/>
              </a:rPr>
              <a:t>марафон </a:t>
            </a:r>
            <a:r>
              <a:rPr lang="ru-RU" dirty="0">
                <a:solidFill>
                  <a:srgbClr val="002060"/>
                </a:solidFill>
                <a:latin typeface="a_AvanteTitlerCpsUpC" panose="020B0302020202090204" pitchFamily="34" charset="-52"/>
              </a:rPr>
              <a:t>-</a:t>
            </a:r>
            <a:r>
              <a:rPr lang="ru-RU" dirty="0" smtClean="0">
                <a:solidFill>
                  <a:srgbClr val="002060"/>
                </a:solidFill>
                <a:latin typeface="a_AvanteTitlerCpsUpC" panose="020B0302020202090204" pitchFamily="34" charset="-52"/>
              </a:rPr>
              <a:t>2020»</a:t>
            </a:r>
            <a:r>
              <a:rPr lang="ru-RU" dirty="0">
                <a:solidFill>
                  <a:srgbClr val="002060"/>
                </a:solidFill>
                <a:latin typeface="a_AvanteTitlerCpsUpC" panose="020B0302020202090204" pitchFamily="34" charset="-52"/>
              </a:rPr>
              <a:t/>
            </a:r>
            <a:br>
              <a:rPr lang="ru-RU" dirty="0">
                <a:solidFill>
                  <a:srgbClr val="002060"/>
                </a:solidFill>
                <a:latin typeface="a_AvanteTitlerCpsUpC" panose="020B0302020202090204" pitchFamily="34" charset="-52"/>
              </a:rPr>
            </a:br>
            <a:r>
              <a:rPr lang="ru-RU" sz="4800" dirty="0">
                <a:solidFill>
                  <a:srgbClr val="002060"/>
                </a:solidFill>
                <a:latin typeface="a_AvanteTitlerCpsUpC" panose="020B0302020202090204" pitchFamily="34" charset="-52"/>
              </a:rPr>
              <a:t> </a:t>
            </a:r>
            <a:r>
              <a:rPr lang="ru-RU" sz="4800" dirty="0">
                <a:solidFill>
                  <a:schemeClr val="accent4">
                    <a:lumMod val="50000"/>
                  </a:schemeClr>
                </a:solidFill>
                <a:latin typeface="a_AvanteTitlerCpsUpC" panose="020B0302020202090204" pitchFamily="34" charset="-52"/>
              </a:rPr>
              <a:t>-  «Наряди свою Ёлочку!» </a:t>
            </a:r>
            <a:r>
              <a:rPr lang="ru-RU" sz="4800" dirty="0">
                <a:solidFill>
                  <a:srgbClr val="002060"/>
                </a:solidFill>
                <a:latin typeface="a_AvanteTitlerCpsUpC" panose="020B0302020202090204" pitchFamily="34" charset="-52"/>
              </a:rPr>
              <a:t/>
            </a:r>
            <a:br>
              <a:rPr lang="ru-RU" sz="4800" dirty="0">
                <a:solidFill>
                  <a:srgbClr val="002060"/>
                </a:solidFill>
                <a:latin typeface="a_AvanteTitlerCpsUpC" panose="020B0302020202090204" pitchFamily="34" charset="-52"/>
              </a:rPr>
            </a:br>
            <a:r>
              <a:rPr lang="ru-RU" sz="4000" dirty="0">
                <a:solidFill>
                  <a:srgbClr val="002060"/>
                </a:solidFill>
                <a:latin typeface="a_AvanteTitlerCpsUpC" panose="020B0302020202090204" pitchFamily="34" charset="-52"/>
              </a:rPr>
              <a:t>в рамках конкурса </a:t>
            </a:r>
            <a:br>
              <a:rPr lang="ru-RU" sz="4000" dirty="0">
                <a:solidFill>
                  <a:srgbClr val="002060"/>
                </a:solidFill>
                <a:latin typeface="a_AvanteTitlerCpsUpC" panose="020B0302020202090204" pitchFamily="34" charset="-52"/>
              </a:rPr>
            </a:br>
            <a:r>
              <a:rPr lang="ru-RU" sz="4000" dirty="0">
                <a:solidFill>
                  <a:srgbClr val="002060"/>
                </a:solidFill>
                <a:latin typeface="a_AvanteTitlerCpsUpC" panose="020B0302020202090204" pitchFamily="34" charset="-52"/>
              </a:rPr>
              <a:t>«Самый активный  класс  года»</a:t>
            </a:r>
            <a:r>
              <a:rPr lang="ru-RU" dirty="0">
                <a:solidFill>
                  <a:srgbClr val="002060"/>
                </a:solidFill>
                <a:latin typeface="a_AvanteTitlerCpsUpC" panose="020B0302020202090204" pitchFamily="34" charset="-52"/>
              </a:rPr>
              <a:t/>
            </a:r>
            <a:br>
              <a:rPr lang="ru-RU" dirty="0">
                <a:solidFill>
                  <a:srgbClr val="002060"/>
                </a:solidFill>
                <a:latin typeface="a_AvanteTitlerCpsUpC" panose="020B0302020202090204" pitchFamily="34" charset="-52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335" y="-116094"/>
            <a:ext cx="4477665" cy="354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2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4664"/>
            <a:ext cx="4225235" cy="597666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636912"/>
            <a:ext cx="3672408" cy="39074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986" y="323595"/>
            <a:ext cx="2222500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44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5348064" cy="40110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819" y="116631"/>
            <a:ext cx="1921219" cy="25616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78257"/>
            <a:ext cx="2738255" cy="3651007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93" y="2276872"/>
            <a:ext cx="3181750" cy="4242334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3701" y="2766288"/>
            <a:ext cx="4972768" cy="372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322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910264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Новогодние АКЦИИ</a:t>
            </a:r>
            <a:br>
              <a:rPr lang="ru-RU" dirty="0" smtClean="0"/>
            </a:br>
            <a:r>
              <a:rPr lang="ru-RU" sz="3600" dirty="0" smtClean="0"/>
              <a:t>дополнительные шарики на Елку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12" y="4365104"/>
            <a:ext cx="2647420" cy="198556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204864"/>
            <a:ext cx="2799854" cy="396044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8598" y="4177754"/>
            <a:ext cx="2650066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2060848"/>
            <a:ext cx="1490662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78686" y="1916832"/>
            <a:ext cx="1490662" cy="198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594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910264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Новогодние АКЦИИ</a:t>
            </a:r>
            <a:br>
              <a:rPr lang="ru-RU" dirty="0" smtClean="0"/>
            </a:br>
            <a:r>
              <a:rPr lang="ru-RU" sz="3600" dirty="0" smtClean="0"/>
              <a:t>дополнительные шарики на Елку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41309"/>
            <a:ext cx="3384376" cy="478725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8944" y="1844824"/>
            <a:ext cx="3384376" cy="4512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078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910264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Новогодние АКЦИИ</a:t>
            </a:r>
            <a:br>
              <a:rPr lang="ru-RU" dirty="0" smtClean="0"/>
            </a:br>
            <a:r>
              <a:rPr lang="ru-RU" sz="3600" dirty="0" smtClean="0"/>
              <a:t>дополнительные шарики на Елку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48880"/>
            <a:ext cx="4990432" cy="352839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402" y="1772816"/>
            <a:ext cx="2880320" cy="216024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7555" y="4221088"/>
            <a:ext cx="324669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773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008" y="4077072"/>
            <a:ext cx="4320480" cy="2232248"/>
          </a:xfrm>
        </p:spPr>
        <p:txBody>
          <a:bodyPr/>
          <a:lstStyle/>
          <a:p>
            <a:pPr marL="0" indent="0">
              <a:buNone/>
            </a:pPr>
            <a:r>
              <a:rPr lang="ru-RU" sz="1400" dirty="0">
                <a:solidFill>
                  <a:schemeClr val="tx1"/>
                </a:solidFill>
              </a:rPr>
              <a:t>Для 1-4-х классов тема </a:t>
            </a:r>
            <a:r>
              <a:rPr lang="ru-RU" sz="1400" dirty="0" smtClean="0">
                <a:solidFill>
                  <a:schemeClr val="tx1"/>
                </a:solidFill>
              </a:rPr>
              <a:t>газеты </a:t>
            </a:r>
            <a:r>
              <a:rPr lang="ru-RU" sz="1400" dirty="0">
                <a:solidFill>
                  <a:schemeClr val="tx1"/>
                </a:solidFill>
              </a:rPr>
              <a:t>определяется</a:t>
            </a:r>
            <a:r>
              <a:rPr lang="ru-RU" sz="1400" dirty="0" smtClean="0">
                <a:solidFill>
                  <a:schemeClr val="tx1"/>
                </a:solidFill>
              </a:rPr>
              <a:t>,</a:t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>
                <a:solidFill>
                  <a:schemeClr val="tx1"/>
                </a:solidFill>
              </a:rPr>
              <a:t>как «Свинка года». </a:t>
            </a:r>
            <a:r>
              <a:rPr lang="ru-RU" sz="1400" dirty="0" smtClean="0">
                <a:solidFill>
                  <a:schemeClr val="tx1"/>
                </a:solidFill>
              </a:rPr>
              <a:t/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Все </a:t>
            </a:r>
            <a:r>
              <a:rPr lang="ru-RU" sz="1400" dirty="0">
                <a:solidFill>
                  <a:schemeClr val="tx1"/>
                </a:solidFill>
              </a:rPr>
              <a:t>остальные классы с 7 по 11 жеребьевкой выбирают изображение Пород Свиней  разных стран, </a:t>
            </a:r>
            <a:r>
              <a:rPr lang="ru-RU" sz="1400" dirty="0" smtClean="0">
                <a:solidFill>
                  <a:schemeClr val="tx1"/>
                </a:solidFill>
              </a:rPr>
              <a:t>ставят </a:t>
            </a:r>
            <a:r>
              <a:rPr lang="ru-RU" sz="1400" dirty="0">
                <a:solidFill>
                  <a:schemeClr val="tx1"/>
                </a:solidFill>
              </a:rPr>
              <a:t>внизу подпись, 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например: вверху: «Америка», внизу: «Кабан».</a:t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dirty="0">
                <a:solidFill>
                  <a:schemeClr val="tx1"/>
                </a:solidFill>
              </a:rPr>
              <a:t> В правом нижнем углу необходимо указать класс. </a:t>
            </a:r>
            <a:r>
              <a:rPr lang="ru-RU" sz="1400" dirty="0" smtClean="0">
                <a:solidFill>
                  <a:schemeClr val="tx1"/>
                </a:solidFill>
              </a:rPr>
              <a:t/>
            </a:r>
            <a:br>
              <a:rPr lang="ru-RU" sz="1400" dirty="0" smtClean="0">
                <a:solidFill>
                  <a:schemeClr val="tx1"/>
                </a:solidFill>
              </a:rPr>
            </a:br>
            <a:r>
              <a:rPr lang="ru-RU" sz="1400" dirty="0" smtClean="0">
                <a:solidFill>
                  <a:schemeClr val="tx1"/>
                </a:solidFill>
              </a:rPr>
              <a:t>Вывешиваем самостоятельно</a:t>
            </a:r>
            <a:r>
              <a:rPr lang="ru-RU" sz="1400" dirty="0">
                <a:solidFill>
                  <a:schemeClr val="tx1"/>
                </a:solidFill>
              </a:rPr>
              <a:t/>
            </a:r>
            <a:br>
              <a:rPr lang="ru-RU" sz="1400" dirty="0">
                <a:solidFill>
                  <a:schemeClr val="tx1"/>
                </a:solidFill>
              </a:rPr>
            </a:b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4327047" cy="6120680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32655"/>
            <a:ext cx="3096344" cy="361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60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60648"/>
            <a:ext cx="8865785" cy="6264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433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222" y="332656"/>
            <a:ext cx="2400265" cy="180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222" y="4437112"/>
            <a:ext cx="2400265" cy="180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103" y="2348880"/>
            <a:ext cx="2398182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49532" y="332656"/>
            <a:ext cx="2398182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72113" y="2348880"/>
            <a:ext cx="5280585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1053" y="332656"/>
            <a:ext cx="2398182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578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3789040"/>
            <a:ext cx="4032448" cy="2520280"/>
          </a:xfrm>
        </p:spPr>
        <p:txBody>
          <a:bodyPr/>
          <a:lstStyle/>
          <a:p>
            <a:pPr marL="0" indent="0">
              <a:buNone/>
            </a:pPr>
            <a:endParaRPr lang="ru-RU" sz="2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48680"/>
            <a:ext cx="4032448" cy="302433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680"/>
            <a:ext cx="3864311" cy="5466130"/>
          </a:xfrm>
          <a:prstGeom prst="rect">
            <a:avLst/>
          </a:prstGeom>
        </p:spPr>
      </p:pic>
      <p:pic>
        <p:nvPicPr>
          <p:cNvPr id="5122" name="Picture 2" descr="C:\shol 2\2018-19 учебный год\новогодний марафон 2019\новог марафон2016\гирлянда\DSC053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560" y="3717032"/>
            <a:ext cx="1944216" cy="292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shol 2\2018-19 учебный год\новогодний марафон 2019\новог марафон2016\гирлянда\DSC053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641" y="3717032"/>
            <a:ext cx="1962875" cy="295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98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4072515" cy="5760640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3796" y="404664"/>
            <a:ext cx="4129249" cy="5682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906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476672"/>
            <a:ext cx="6512511" cy="1143000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декабрь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335616"/>
              </p:ext>
            </p:extLst>
          </p:nvPr>
        </p:nvGraphicFramePr>
        <p:xfrm>
          <a:off x="683567" y="1772815"/>
          <a:ext cx="7920880" cy="4464500"/>
        </p:xfrm>
        <a:graphic>
          <a:graphicData uri="http://schemas.openxmlformats.org/drawingml/2006/table">
            <a:tbl>
              <a:tblPr firstRow="1" firstCol="1" bandRow="1"/>
              <a:tblGrid>
                <a:gridCol w="1985716"/>
                <a:gridCol w="2002987"/>
                <a:gridCol w="1929190"/>
                <a:gridCol w="2002987"/>
              </a:tblGrid>
              <a:tr h="69276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70C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КОНКУРСЫ</a:t>
                      </a:r>
                      <a:r>
                        <a:rPr lang="ru-RU" sz="1400" b="1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78" marR="45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70C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АКЦИИ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78" marR="45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388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Школьный уровень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78" marR="45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Муниципальный уровень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78" marR="45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Школьный уровень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78" marR="45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Муниципальный уровень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78" marR="45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</a:tr>
              <a:tr h="5388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Интерьер школы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78" marR="45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Новогодняя игрушка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78" marR="45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Снегопад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78" marR="45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10000-добрых дел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78" marR="45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88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Плакат-символ Нового </a:t>
                      </a:r>
                      <a:r>
                        <a:rPr lang="ru-RU" sz="1400" b="1" i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года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78" marR="45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Снежинка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78" marR="45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Тайный друг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78" marR="45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Осторожно-горка!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78" marR="45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88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Стенгазета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78" marR="45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Елочка -красавица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78" marR="45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Новогодняя почта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78" marR="45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Зима-опасная пора!</a:t>
                      </a:r>
                    </a:p>
                  </a:txBody>
                  <a:tcPr marL="45678" marR="45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88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Новогодняя гирлянда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78" marR="45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Фотоконкурсы 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78" marR="45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Снежный Бум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78" marR="45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Сухая попа</a:t>
                      </a:r>
                      <a:r>
                        <a:rPr lang="ru-RU" sz="1400" b="1" i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5678" marR="45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88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Интерьер класса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78" marR="45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Рисунки 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78" marR="45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Шарик за шарик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78" marR="45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Кормушка для птиц</a:t>
                      </a:r>
                      <a:r>
                        <a:rPr lang="ru-RU" sz="1400" b="1" i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45678" marR="45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88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Творческое задание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78" marR="45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78" marR="45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Поставь свою Ёлочку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78" marR="45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678" marR="456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99662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8352928" cy="6264697"/>
          </a:xfrm>
        </p:spPr>
      </p:pic>
    </p:spTree>
    <p:extLst>
      <p:ext uri="{BB962C8B-B14F-4D97-AF65-F5344CB8AC3E}">
        <p14:creationId xmlns:p14="http://schemas.microsoft.com/office/powerpoint/2010/main" val="2244497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8422535" cy="6120680"/>
          </a:xfrm>
        </p:spPr>
      </p:pic>
    </p:spTree>
    <p:extLst>
      <p:ext uri="{BB962C8B-B14F-4D97-AF65-F5344CB8AC3E}">
        <p14:creationId xmlns:p14="http://schemas.microsoft.com/office/powerpoint/2010/main" val="96542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69" y="326427"/>
            <a:ext cx="4392488" cy="3105294"/>
          </a:xfr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47254" y="3588838"/>
            <a:ext cx="2194081" cy="310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8" y="324642"/>
            <a:ext cx="4390039" cy="310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3536996"/>
            <a:ext cx="2194081" cy="310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88940" y="3556333"/>
            <a:ext cx="2194081" cy="310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902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2636912"/>
            <a:ext cx="2748255" cy="38874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636912"/>
            <a:ext cx="2596230" cy="36724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32656"/>
            <a:ext cx="1968508" cy="19685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274" y="2636912"/>
            <a:ext cx="2641198" cy="37360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897" y="332656"/>
            <a:ext cx="1723460" cy="17234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32656"/>
            <a:ext cx="1968508" cy="196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06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76672"/>
            <a:ext cx="2206340" cy="294178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584" y="260648"/>
            <a:ext cx="4256783" cy="60212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98" y="3598912"/>
            <a:ext cx="4056451" cy="228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3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672827" cy="5822107"/>
          </a:xfrm>
        </p:spPr>
      </p:pic>
    </p:spTree>
    <p:extLst>
      <p:ext uri="{BB962C8B-B14F-4D97-AF65-F5344CB8AC3E}">
        <p14:creationId xmlns:p14="http://schemas.microsoft.com/office/powerpoint/2010/main" val="170853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392488" cy="633335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74339"/>
            <a:ext cx="3240360" cy="43204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812" y="4725144"/>
            <a:ext cx="2887399" cy="156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17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60648"/>
            <a:ext cx="4248473" cy="600953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675" y="3260643"/>
            <a:ext cx="3816424" cy="28682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800" y="233941"/>
            <a:ext cx="3816424" cy="286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1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964" y="-7505"/>
            <a:ext cx="5146036" cy="68613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05"/>
            <a:ext cx="4968552" cy="372641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8237"/>
            <a:ext cx="2247842" cy="317960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253" y="3650535"/>
            <a:ext cx="2272299" cy="321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6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5856" y="476672"/>
            <a:ext cx="5616624" cy="10801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51" y="260648"/>
            <a:ext cx="2456696" cy="347503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864443"/>
            <a:ext cx="2067694" cy="275013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0845" y="3901830"/>
            <a:ext cx="2061834" cy="274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6553" y="3905311"/>
            <a:ext cx="2061834" cy="274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4248" y="3905311"/>
            <a:ext cx="2066925" cy="274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836712"/>
            <a:ext cx="206692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5009" y="836712"/>
            <a:ext cx="1819001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29660" y="1018869"/>
            <a:ext cx="1816100" cy="2421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493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6512511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70"/>
          <a:stretch/>
        </p:blipFill>
        <p:spPr bwMode="auto">
          <a:xfrm>
            <a:off x="377074" y="188640"/>
            <a:ext cx="8544947" cy="4616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158699"/>
            <a:ext cx="1621196" cy="246187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145311"/>
            <a:ext cx="1819088" cy="25032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725" y="4145311"/>
            <a:ext cx="1819088" cy="25032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158699"/>
            <a:ext cx="1819088" cy="250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322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62473"/>
            <a:ext cx="2520696" cy="252069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60648"/>
            <a:ext cx="2520696" cy="25206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2520696" cy="25206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964160"/>
            <a:ext cx="4778827" cy="35841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864" y="3028236"/>
            <a:ext cx="2443215" cy="345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25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123</TotalTime>
  <Words>69</Words>
  <Application>Microsoft Office PowerPoint</Application>
  <PresentationFormat>Экран (4:3)</PresentationFormat>
  <Paragraphs>45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Воздушный поток</vt:lpstr>
      <vt:lpstr>«Новогодний  марафон -2020»  -  «Наряди свою Ёлочку!»  в рамках конкурса  «Самый активный  класс  года» </vt:lpstr>
      <vt:lpstr>декабрь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Новогодние АКЦИИ дополнительные шарики на Елку</vt:lpstr>
      <vt:lpstr>Новогодние АКЦИИ дополнительные шарики на Елку</vt:lpstr>
      <vt:lpstr>Новогодние АКЦИИ дополнительные шарики на Елку</vt:lpstr>
      <vt:lpstr>Для 1-4-х классов тема газеты определяется,  как «Свинка года».  Все остальные классы с 7 по 11 жеребьевкой выбирают изображение Пород Свиней  разных стран, ставят внизу подпись,  например: вверху: «Америка», внизу: «Кабан».  В правом нижнем углу необходимо указать класс.  Вывешиваем самостоятельно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НАТАШКА</dc:creator>
  <cp:lastModifiedBy>НАТАШКА</cp:lastModifiedBy>
  <cp:revision>13</cp:revision>
  <dcterms:created xsi:type="dcterms:W3CDTF">2018-12-13T03:52:55Z</dcterms:created>
  <dcterms:modified xsi:type="dcterms:W3CDTF">2019-12-18T22:57:51Z</dcterms:modified>
</cp:coreProperties>
</file>