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9" r:id="rId10"/>
    <p:sldId id="26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D0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67C97-DB06-4C3F-BB9A-0DF188C33A82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6D45E-BFF1-4FE0-9837-4C2B66A00C24}">
      <dgm:prSet phldrT="[Текст]" custT="1"/>
      <dgm:spPr/>
      <dgm:t>
        <a:bodyPr/>
        <a:lstStyle/>
        <a:p>
          <a:r>
            <a:rPr lang="ru-RU" sz="1800" dirty="0" smtClean="0"/>
            <a:t>Познавательные </a:t>
          </a:r>
          <a:r>
            <a:rPr lang="ru-RU" sz="1800" dirty="0" smtClean="0"/>
            <a:t>формы</a:t>
          </a:r>
          <a:endParaRPr lang="ru-RU" sz="1800" dirty="0"/>
        </a:p>
      </dgm:t>
    </dgm:pt>
    <dgm:pt modelId="{0C760344-4D6B-4487-BD67-221F503A3257}" type="parTrans" cxnId="{E0147C1B-8942-4CE1-B709-CA61905ABA39}">
      <dgm:prSet/>
      <dgm:spPr/>
      <dgm:t>
        <a:bodyPr/>
        <a:lstStyle/>
        <a:p>
          <a:endParaRPr lang="ru-RU"/>
        </a:p>
      </dgm:t>
    </dgm:pt>
    <dgm:pt modelId="{0B47C2CA-372D-4BE9-A2E3-6087ECC5EF82}" type="sibTrans" cxnId="{E0147C1B-8942-4CE1-B709-CA61905ABA39}">
      <dgm:prSet/>
      <dgm:spPr/>
      <dgm:t>
        <a:bodyPr/>
        <a:lstStyle/>
        <a:p>
          <a:endParaRPr lang="ru-RU"/>
        </a:p>
      </dgm:t>
    </dgm:pt>
    <dgm:pt modelId="{474EC91E-D512-4554-BC0E-A4E99E6BBA3A}">
      <dgm:prSet phldrT="[Текст]" custT="1"/>
      <dgm:spPr/>
      <dgm:t>
        <a:bodyPr/>
        <a:lstStyle/>
        <a:p>
          <a:r>
            <a:rPr lang="ru-RU" sz="1600" b="0" i="0" dirty="0" smtClean="0"/>
            <a:t>семинар-практикум;</a:t>
          </a:r>
          <a:endParaRPr lang="ru-RU" sz="1600" dirty="0"/>
        </a:p>
      </dgm:t>
    </dgm:pt>
    <dgm:pt modelId="{EF7B3CFA-2766-4DE5-BBDF-0170AEEA68B5}" type="parTrans" cxnId="{292ED849-43A8-4E13-88ED-ACBD26F85AC1}">
      <dgm:prSet/>
      <dgm:spPr/>
      <dgm:t>
        <a:bodyPr/>
        <a:lstStyle/>
        <a:p>
          <a:endParaRPr lang="ru-RU"/>
        </a:p>
      </dgm:t>
    </dgm:pt>
    <dgm:pt modelId="{3BEA4F30-0F6F-428F-8282-5AB029FF2069}" type="sibTrans" cxnId="{292ED849-43A8-4E13-88ED-ACBD26F85AC1}">
      <dgm:prSet/>
      <dgm:spPr/>
      <dgm:t>
        <a:bodyPr/>
        <a:lstStyle/>
        <a:p>
          <a:endParaRPr lang="ru-RU"/>
        </a:p>
      </dgm:t>
    </dgm:pt>
    <dgm:pt modelId="{AC7FF0D4-72D3-4733-9E40-86210D387001}">
      <dgm:prSet phldrT="[Текст]" custT="1"/>
      <dgm:spPr/>
      <dgm:t>
        <a:bodyPr/>
        <a:lstStyle/>
        <a:p>
          <a:r>
            <a:rPr lang="ru-RU" sz="1800" dirty="0" smtClean="0"/>
            <a:t>Информационно-аналитические формы</a:t>
          </a:r>
          <a:endParaRPr lang="ru-RU" sz="1800" dirty="0"/>
        </a:p>
      </dgm:t>
    </dgm:pt>
    <dgm:pt modelId="{C3B34924-D360-4F94-A93D-71F0A4171921}" type="parTrans" cxnId="{7688D0F1-017A-4CAE-8290-F8A541A29B65}">
      <dgm:prSet/>
      <dgm:spPr/>
      <dgm:t>
        <a:bodyPr/>
        <a:lstStyle/>
        <a:p>
          <a:endParaRPr lang="ru-RU"/>
        </a:p>
      </dgm:t>
    </dgm:pt>
    <dgm:pt modelId="{912A69B7-855C-426A-950F-4FEB2801A362}" type="sibTrans" cxnId="{7688D0F1-017A-4CAE-8290-F8A541A29B65}">
      <dgm:prSet/>
      <dgm:spPr/>
      <dgm:t>
        <a:bodyPr/>
        <a:lstStyle/>
        <a:p>
          <a:endParaRPr lang="ru-RU"/>
        </a:p>
      </dgm:t>
    </dgm:pt>
    <dgm:pt modelId="{E7D64F8D-ED7B-46AD-8640-7C5E7BD5AB1B}">
      <dgm:prSet phldrT="[Текст]" custT="1"/>
      <dgm:spPr/>
      <dgm:t>
        <a:bodyPr/>
        <a:lstStyle/>
        <a:p>
          <a:r>
            <a:rPr lang="ru-RU" sz="1600" dirty="0" smtClean="0"/>
            <a:t>анкетирование, опрос;</a:t>
          </a:r>
          <a:endParaRPr lang="ru-RU" sz="1600" dirty="0"/>
        </a:p>
      </dgm:t>
    </dgm:pt>
    <dgm:pt modelId="{BB482A90-839A-48AB-9028-C05D10FED887}" type="parTrans" cxnId="{B9C8D02C-3D21-4677-87F1-DFB08C87B5D8}">
      <dgm:prSet/>
      <dgm:spPr/>
      <dgm:t>
        <a:bodyPr/>
        <a:lstStyle/>
        <a:p>
          <a:endParaRPr lang="ru-RU"/>
        </a:p>
      </dgm:t>
    </dgm:pt>
    <dgm:pt modelId="{53B8C900-DD0D-40E2-A25F-A2B64691598E}" type="sibTrans" cxnId="{B9C8D02C-3D21-4677-87F1-DFB08C87B5D8}">
      <dgm:prSet/>
      <dgm:spPr/>
      <dgm:t>
        <a:bodyPr/>
        <a:lstStyle/>
        <a:p>
          <a:endParaRPr lang="ru-RU"/>
        </a:p>
      </dgm:t>
    </dgm:pt>
    <dgm:pt modelId="{1DACB450-FBF7-416A-A630-43BAB7C77677}">
      <dgm:prSet phldrT="[Текст]"/>
      <dgm:spPr/>
      <dgm:t>
        <a:bodyPr/>
        <a:lstStyle/>
        <a:p>
          <a:r>
            <a:rPr lang="ru-RU" dirty="0" smtClean="0"/>
            <a:t>Трудовые формы </a:t>
          </a:r>
        </a:p>
      </dgm:t>
    </dgm:pt>
    <dgm:pt modelId="{09DA0E4B-7E93-460C-B77A-78689C8FA307}" type="parTrans" cxnId="{949C2934-1AFB-46D2-A3E0-1D2E9D017028}">
      <dgm:prSet/>
      <dgm:spPr/>
      <dgm:t>
        <a:bodyPr/>
        <a:lstStyle/>
        <a:p>
          <a:endParaRPr lang="ru-RU"/>
        </a:p>
      </dgm:t>
    </dgm:pt>
    <dgm:pt modelId="{12349E4C-6402-4055-A11B-A84031F56944}" type="sibTrans" cxnId="{949C2934-1AFB-46D2-A3E0-1D2E9D017028}">
      <dgm:prSet/>
      <dgm:spPr/>
      <dgm:t>
        <a:bodyPr/>
        <a:lstStyle/>
        <a:p>
          <a:endParaRPr lang="ru-RU"/>
        </a:p>
      </dgm:t>
    </dgm:pt>
    <dgm:pt modelId="{C8A88F71-93AF-48CF-96C1-551F81BDD849}">
      <dgm:prSet phldrT="[Текст]" custT="1"/>
      <dgm:spPr/>
      <dgm:t>
        <a:bodyPr/>
        <a:lstStyle/>
        <a:p>
          <a:pPr algn="l"/>
          <a:r>
            <a:rPr lang="ru-RU" sz="1600" dirty="0" smtClean="0"/>
            <a:t>Благоустройство участков;</a:t>
          </a:r>
          <a:endParaRPr lang="ru-RU" sz="1600" dirty="0"/>
        </a:p>
      </dgm:t>
    </dgm:pt>
    <dgm:pt modelId="{2F425946-8F4D-467A-971A-9F1C1B5C12D8}" type="parTrans" cxnId="{1716E16E-273C-4433-863F-FA6C380D9871}">
      <dgm:prSet/>
      <dgm:spPr/>
      <dgm:t>
        <a:bodyPr/>
        <a:lstStyle/>
        <a:p>
          <a:endParaRPr lang="ru-RU"/>
        </a:p>
      </dgm:t>
    </dgm:pt>
    <dgm:pt modelId="{76F210CA-D8A4-4D3E-9121-6CC27A38CF8D}" type="sibTrans" cxnId="{1716E16E-273C-4433-863F-FA6C380D9871}">
      <dgm:prSet/>
      <dgm:spPr/>
      <dgm:t>
        <a:bodyPr/>
        <a:lstStyle/>
        <a:p>
          <a:endParaRPr lang="ru-RU"/>
        </a:p>
      </dgm:t>
    </dgm:pt>
    <dgm:pt modelId="{989FC0C2-F75D-4905-863E-9F4DC9F578DB}">
      <dgm:prSet phldrT="[Текст]"/>
      <dgm:spPr/>
      <dgm:t>
        <a:bodyPr/>
        <a:lstStyle/>
        <a:p>
          <a:r>
            <a:rPr lang="ru-RU" dirty="0" smtClean="0"/>
            <a:t>Досуговые формы</a:t>
          </a:r>
          <a:endParaRPr lang="ru-RU" dirty="0"/>
        </a:p>
      </dgm:t>
    </dgm:pt>
    <dgm:pt modelId="{235D3407-3444-4A1D-B46A-FE6C11B20AA0}" type="parTrans" cxnId="{BB871A36-9896-4BA4-86F3-10551257CB3E}">
      <dgm:prSet/>
      <dgm:spPr/>
      <dgm:t>
        <a:bodyPr/>
        <a:lstStyle/>
        <a:p>
          <a:endParaRPr lang="ru-RU"/>
        </a:p>
      </dgm:t>
    </dgm:pt>
    <dgm:pt modelId="{880129B0-30A3-456B-A3F4-478F1709FF6F}" type="sibTrans" cxnId="{BB871A36-9896-4BA4-86F3-10551257CB3E}">
      <dgm:prSet/>
      <dgm:spPr/>
      <dgm:t>
        <a:bodyPr/>
        <a:lstStyle/>
        <a:p>
          <a:endParaRPr lang="ru-RU"/>
        </a:p>
      </dgm:t>
    </dgm:pt>
    <dgm:pt modelId="{D722DC53-17EE-49AA-97C7-0F24B491F898}">
      <dgm:prSet phldrT="[Текст]" custT="1"/>
      <dgm:spPr/>
      <dgm:t>
        <a:bodyPr/>
        <a:lstStyle/>
        <a:p>
          <a:r>
            <a:rPr lang="ru-RU" sz="1600" b="0" i="0" dirty="0" smtClean="0"/>
            <a:t>праздники/развлечения;</a:t>
          </a:r>
          <a:endParaRPr lang="ru-RU" sz="1600" dirty="0"/>
        </a:p>
      </dgm:t>
    </dgm:pt>
    <dgm:pt modelId="{61E2067F-4FC0-47A5-88BE-118673341E4C}" type="parTrans" cxnId="{90C5CEC5-589B-45EC-A94E-D5E7D1B99E9E}">
      <dgm:prSet/>
      <dgm:spPr/>
      <dgm:t>
        <a:bodyPr/>
        <a:lstStyle/>
        <a:p>
          <a:endParaRPr lang="ru-RU"/>
        </a:p>
      </dgm:t>
    </dgm:pt>
    <dgm:pt modelId="{30D5C642-CF96-4DE1-94CB-32E1FD349A4B}" type="sibTrans" cxnId="{90C5CEC5-589B-45EC-A94E-D5E7D1B99E9E}">
      <dgm:prSet/>
      <dgm:spPr/>
      <dgm:t>
        <a:bodyPr/>
        <a:lstStyle/>
        <a:p>
          <a:endParaRPr lang="ru-RU"/>
        </a:p>
      </dgm:t>
    </dgm:pt>
    <dgm:pt modelId="{C0A8F032-AB92-412B-8E46-91352F1F85BA}">
      <dgm:prSet custT="1"/>
      <dgm:spPr/>
      <dgm:t>
        <a:bodyPr/>
        <a:lstStyle/>
        <a:p>
          <a:r>
            <a:rPr lang="ru-RU" sz="1600" b="0" i="0" dirty="0" smtClean="0"/>
            <a:t>педагогическая гостиная;</a:t>
          </a:r>
          <a:endParaRPr lang="ru-RU" sz="1600" b="0" i="0" dirty="0"/>
        </a:p>
      </dgm:t>
    </dgm:pt>
    <dgm:pt modelId="{7CB26A98-BFEC-472C-9745-E7100BFB890B}" type="parTrans" cxnId="{439D7E1A-A56E-46F4-A331-40EFCCBA04F3}">
      <dgm:prSet/>
      <dgm:spPr/>
      <dgm:t>
        <a:bodyPr/>
        <a:lstStyle/>
        <a:p>
          <a:endParaRPr lang="ru-RU"/>
        </a:p>
      </dgm:t>
    </dgm:pt>
    <dgm:pt modelId="{9393C90D-8208-48A2-B649-05A8AB2B9E4E}" type="sibTrans" cxnId="{439D7E1A-A56E-46F4-A331-40EFCCBA04F3}">
      <dgm:prSet/>
      <dgm:spPr/>
      <dgm:t>
        <a:bodyPr/>
        <a:lstStyle/>
        <a:p>
          <a:endParaRPr lang="ru-RU"/>
        </a:p>
      </dgm:t>
    </dgm:pt>
    <dgm:pt modelId="{FCE0A77C-B77C-44CE-A581-41643159C31E}">
      <dgm:prSet custT="1"/>
      <dgm:spPr/>
      <dgm:t>
        <a:bodyPr/>
        <a:lstStyle/>
        <a:p>
          <a:r>
            <a:rPr lang="ru-RU" sz="1600" b="0" i="0" dirty="0" smtClean="0"/>
            <a:t>родительское собрание;</a:t>
          </a:r>
          <a:endParaRPr lang="ru-RU" sz="1600" b="0" i="0" dirty="0"/>
        </a:p>
      </dgm:t>
    </dgm:pt>
    <dgm:pt modelId="{919A8A05-DDCD-4362-A31D-00FED34F3468}" type="parTrans" cxnId="{9809E805-1424-4E29-B151-A9DAE80D54F8}">
      <dgm:prSet/>
      <dgm:spPr/>
      <dgm:t>
        <a:bodyPr/>
        <a:lstStyle/>
        <a:p>
          <a:endParaRPr lang="ru-RU"/>
        </a:p>
      </dgm:t>
    </dgm:pt>
    <dgm:pt modelId="{6C68731E-BC5A-4B9F-B294-E33A655AF5A0}" type="sibTrans" cxnId="{9809E805-1424-4E29-B151-A9DAE80D54F8}">
      <dgm:prSet/>
      <dgm:spPr/>
      <dgm:t>
        <a:bodyPr/>
        <a:lstStyle/>
        <a:p>
          <a:endParaRPr lang="ru-RU"/>
        </a:p>
      </dgm:t>
    </dgm:pt>
    <dgm:pt modelId="{61E33CBF-7C56-49E1-BCBC-B5039716CCE1}">
      <dgm:prSet custT="1"/>
      <dgm:spPr/>
      <dgm:t>
        <a:bodyPr/>
        <a:lstStyle/>
        <a:p>
          <a:r>
            <a:rPr lang="ru-RU" sz="1600" b="0" i="0" dirty="0" smtClean="0"/>
            <a:t>конференция;</a:t>
          </a:r>
          <a:endParaRPr lang="ru-RU" sz="1600" b="0" i="0" dirty="0"/>
        </a:p>
      </dgm:t>
    </dgm:pt>
    <dgm:pt modelId="{D572A8A0-77DF-48BE-B6D7-8B07375ACE31}" type="parTrans" cxnId="{12E64A9D-1B24-40D2-9C5F-7D3323CEE076}">
      <dgm:prSet/>
      <dgm:spPr/>
      <dgm:t>
        <a:bodyPr/>
        <a:lstStyle/>
        <a:p>
          <a:endParaRPr lang="ru-RU"/>
        </a:p>
      </dgm:t>
    </dgm:pt>
    <dgm:pt modelId="{417EFB79-3379-4AA6-A635-B111FC20B850}" type="sibTrans" cxnId="{12E64A9D-1B24-40D2-9C5F-7D3323CEE076}">
      <dgm:prSet/>
      <dgm:spPr/>
      <dgm:t>
        <a:bodyPr/>
        <a:lstStyle/>
        <a:p>
          <a:endParaRPr lang="ru-RU"/>
        </a:p>
      </dgm:t>
    </dgm:pt>
    <dgm:pt modelId="{A5C14732-E816-46B5-BF1F-AE8DEB07DA46}">
      <dgm:prSet custT="1"/>
      <dgm:spPr/>
      <dgm:t>
        <a:bodyPr/>
        <a:lstStyle/>
        <a:p>
          <a:r>
            <a:rPr lang="ru-RU" sz="1600" b="0" i="0" dirty="0" smtClean="0"/>
            <a:t>экскурсии;</a:t>
          </a:r>
          <a:endParaRPr lang="ru-RU" sz="1600" b="0" i="0" dirty="0"/>
        </a:p>
      </dgm:t>
    </dgm:pt>
    <dgm:pt modelId="{708DC563-2C65-4797-87AA-C5B41252B20D}" type="parTrans" cxnId="{12D5C71D-4CFE-4BEB-92E2-7D122CF59607}">
      <dgm:prSet/>
      <dgm:spPr/>
      <dgm:t>
        <a:bodyPr/>
        <a:lstStyle/>
        <a:p>
          <a:endParaRPr lang="ru-RU"/>
        </a:p>
      </dgm:t>
    </dgm:pt>
    <dgm:pt modelId="{D6965EC3-239F-4486-8C3D-8107C6C9F9F0}" type="sibTrans" cxnId="{12D5C71D-4CFE-4BEB-92E2-7D122CF59607}">
      <dgm:prSet/>
      <dgm:spPr/>
      <dgm:t>
        <a:bodyPr/>
        <a:lstStyle/>
        <a:p>
          <a:endParaRPr lang="ru-RU"/>
        </a:p>
      </dgm:t>
    </dgm:pt>
    <dgm:pt modelId="{58DC03E2-EAC5-46AF-9D06-1DA2D24CB807}">
      <dgm:prSet custT="1"/>
      <dgm:spPr/>
      <dgm:t>
        <a:bodyPr/>
        <a:lstStyle/>
        <a:p>
          <a:r>
            <a:rPr lang="ru-RU" sz="1600" b="0" i="0" dirty="0" smtClean="0"/>
            <a:t>презентация </a:t>
          </a:r>
          <a:r>
            <a:rPr lang="ru-RU" sz="1600" b="0" i="0" dirty="0" smtClean="0"/>
            <a:t>семейных                           проектов;</a:t>
          </a:r>
          <a:endParaRPr lang="ru-RU" sz="1600" b="0" i="0" dirty="0"/>
        </a:p>
      </dgm:t>
    </dgm:pt>
    <dgm:pt modelId="{BCF6BF16-9378-4DCE-96C5-A1D5DF06B478}" type="parTrans" cxnId="{588AAEB2-747E-4D00-A3CB-FA7B9FBB4C68}">
      <dgm:prSet/>
      <dgm:spPr/>
      <dgm:t>
        <a:bodyPr/>
        <a:lstStyle/>
        <a:p>
          <a:endParaRPr lang="ru-RU"/>
        </a:p>
      </dgm:t>
    </dgm:pt>
    <dgm:pt modelId="{DCF41D2C-70B4-40FC-979C-FE2EBBB9AD61}" type="sibTrans" cxnId="{588AAEB2-747E-4D00-A3CB-FA7B9FBB4C68}">
      <dgm:prSet/>
      <dgm:spPr/>
      <dgm:t>
        <a:bodyPr/>
        <a:lstStyle/>
        <a:p>
          <a:endParaRPr lang="ru-RU"/>
        </a:p>
      </dgm:t>
    </dgm:pt>
    <dgm:pt modelId="{43862088-DE56-4BBD-9406-6564FBC997E0}">
      <dgm:prSet custT="1"/>
      <dgm:spPr/>
      <dgm:t>
        <a:bodyPr/>
        <a:lstStyle/>
        <a:p>
          <a:r>
            <a:rPr lang="ru-RU" sz="1600" b="0" i="0" dirty="0" smtClean="0"/>
            <a:t>мастер-класс.</a:t>
          </a:r>
          <a:endParaRPr lang="ru-RU" sz="1600" b="0" i="0" dirty="0"/>
        </a:p>
      </dgm:t>
    </dgm:pt>
    <dgm:pt modelId="{74543A5C-1650-4725-B03D-5C1D23FB61D0}" type="parTrans" cxnId="{0A842B5F-28FB-48FB-9399-E26B64684EB2}">
      <dgm:prSet/>
      <dgm:spPr/>
      <dgm:t>
        <a:bodyPr/>
        <a:lstStyle/>
        <a:p>
          <a:endParaRPr lang="ru-RU"/>
        </a:p>
      </dgm:t>
    </dgm:pt>
    <dgm:pt modelId="{9749094B-B0C0-4E3B-BE84-A164F153D2D0}" type="sibTrans" cxnId="{0A842B5F-28FB-48FB-9399-E26B64684EB2}">
      <dgm:prSet/>
      <dgm:spPr/>
      <dgm:t>
        <a:bodyPr/>
        <a:lstStyle/>
        <a:p>
          <a:endParaRPr lang="ru-RU"/>
        </a:p>
      </dgm:t>
    </dgm:pt>
    <dgm:pt modelId="{CB46B4BE-E0E5-48B1-805E-DAADE1808E96}">
      <dgm:prSet phldrT="[Текст]" custT="1"/>
      <dgm:spPr/>
      <dgm:t>
        <a:bodyPr/>
        <a:lstStyle/>
        <a:p>
          <a:r>
            <a:rPr lang="ru-RU" sz="1600" dirty="0" smtClean="0"/>
            <a:t>составление социального паспорта семьи;</a:t>
          </a:r>
          <a:endParaRPr lang="ru-RU" sz="1600" dirty="0"/>
        </a:p>
      </dgm:t>
    </dgm:pt>
    <dgm:pt modelId="{6A74030F-EC7A-41A8-BAF6-0537AEC4FCA0}" type="parTrans" cxnId="{F9A824A8-258C-45C1-AB69-4B8AF92ED242}">
      <dgm:prSet/>
      <dgm:spPr/>
      <dgm:t>
        <a:bodyPr/>
        <a:lstStyle/>
        <a:p>
          <a:endParaRPr lang="ru-RU"/>
        </a:p>
      </dgm:t>
    </dgm:pt>
    <dgm:pt modelId="{F55CCF48-C97D-4153-BB1E-CF006AB178C0}" type="sibTrans" cxnId="{F9A824A8-258C-45C1-AB69-4B8AF92ED242}">
      <dgm:prSet/>
      <dgm:spPr/>
      <dgm:t>
        <a:bodyPr/>
        <a:lstStyle/>
        <a:p>
          <a:endParaRPr lang="ru-RU"/>
        </a:p>
      </dgm:t>
    </dgm:pt>
    <dgm:pt modelId="{48F0924E-F496-42A2-B72A-57DDDD03BAD4}">
      <dgm:prSet custT="1"/>
      <dgm:spPr/>
      <dgm:t>
        <a:bodyPr/>
        <a:lstStyle/>
        <a:p>
          <a:r>
            <a:rPr lang="ru-RU" sz="1600" b="0" i="0" dirty="0" smtClean="0"/>
            <a:t> досуги;</a:t>
          </a:r>
          <a:endParaRPr lang="ru-RU" sz="1600" b="0" i="0" dirty="0"/>
        </a:p>
      </dgm:t>
    </dgm:pt>
    <dgm:pt modelId="{0A6FB21E-DBB9-44ED-8307-0C74EB17B998}" type="parTrans" cxnId="{09D6BE04-04C6-4F50-89B9-DEC435E17C1A}">
      <dgm:prSet/>
      <dgm:spPr/>
      <dgm:t>
        <a:bodyPr/>
        <a:lstStyle/>
        <a:p>
          <a:endParaRPr lang="ru-RU"/>
        </a:p>
      </dgm:t>
    </dgm:pt>
    <dgm:pt modelId="{205DBC2D-7601-4E80-BDE6-37DDD9172C39}" type="sibTrans" cxnId="{09D6BE04-04C6-4F50-89B9-DEC435E17C1A}">
      <dgm:prSet/>
      <dgm:spPr/>
      <dgm:t>
        <a:bodyPr/>
        <a:lstStyle/>
        <a:p>
          <a:endParaRPr lang="ru-RU"/>
        </a:p>
      </dgm:t>
    </dgm:pt>
    <dgm:pt modelId="{D468FDFA-95F7-4AEB-91D1-D1E4A5AC4065}">
      <dgm:prSet custT="1"/>
      <dgm:spPr/>
      <dgm:t>
        <a:bodyPr/>
        <a:lstStyle/>
        <a:p>
          <a:r>
            <a:rPr lang="ru-RU" sz="1600" b="0" i="0" dirty="0" smtClean="0"/>
            <a:t> участие в конкурсах, выставках.</a:t>
          </a:r>
          <a:endParaRPr lang="ru-RU" sz="1600" b="0" i="0" dirty="0"/>
        </a:p>
      </dgm:t>
    </dgm:pt>
    <dgm:pt modelId="{26309022-9C14-428D-A746-FF868DC8F286}" type="parTrans" cxnId="{CFF7E4EF-0D84-45C3-9116-E2F0CAF4972F}">
      <dgm:prSet/>
      <dgm:spPr/>
      <dgm:t>
        <a:bodyPr/>
        <a:lstStyle/>
        <a:p>
          <a:endParaRPr lang="ru-RU"/>
        </a:p>
      </dgm:t>
    </dgm:pt>
    <dgm:pt modelId="{FDE85661-2BA3-4C30-A7F9-BDCD901D1BFC}" type="sibTrans" cxnId="{CFF7E4EF-0D84-45C3-9116-E2F0CAF4972F}">
      <dgm:prSet/>
      <dgm:spPr/>
      <dgm:t>
        <a:bodyPr/>
        <a:lstStyle/>
        <a:p>
          <a:endParaRPr lang="ru-RU"/>
        </a:p>
      </dgm:t>
    </dgm:pt>
    <dgm:pt modelId="{58EDF055-E83C-4B1A-A882-3D4696CC7842}">
      <dgm:prSet custT="1"/>
      <dgm:spPr/>
      <dgm:t>
        <a:bodyPr/>
        <a:lstStyle/>
        <a:p>
          <a:r>
            <a:rPr lang="ru-RU" sz="1600" b="0" i="0" dirty="0" smtClean="0"/>
            <a:t> фестиваль;</a:t>
          </a:r>
          <a:endParaRPr lang="ru-RU" sz="1600" b="0" i="0" dirty="0"/>
        </a:p>
      </dgm:t>
    </dgm:pt>
    <dgm:pt modelId="{036FDA82-F3EA-429F-8A2C-233A4C6F451F}" type="parTrans" cxnId="{D576D8D5-0E3A-41CC-9F8D-58AB0C89BCA4}">
      <dgm:prSet/>
      <dgm:spPr/>
      <dgm:t>
        <a:bodyPr/>
        <a:lstStyle/>
        <a:p>
          <a:endParaRPr lang="ru-RU"/>
        </a:p>
      </dgm:t>
    </dgm:pt>
    <dgm:pt modelId="{F05AF6DC-9FBD-48B4-A411-81D9B6380634}" type="sibTrans" cxnId="{D576D8D5-0E3A-41CC-9F8D-58AB0C89BCA4}">
      <dgm:prSet/>
      <dgm:spPr/>
      <dgm:t>
        <a:bodyPr/>
        <a:lstStyle/>
        <a:p>
          <a:endParaRPr lang="ru-RU"/>
        </a:p>
      </dgm:t>
    </dgm:pt>
    <dgm:pt modelId="{967A8A71-8C27-4828-BD55-E1BA1A0325A6}">
      <dgm:prSet phldrT="[Текст]" custT="1"/>
      <dgm:spPr/>
      <dgm:t>
        <a:bodyPr/>
        <a:lstStyle/>
        <a:p>
          <a:r>
            <a:rPr lang="ru-RU" sz="1600" dirty="0" smtClean="0"/>
            <a:t>«День открытых дверей</a:t>
          </a:r>
          <a:r>
            <a:rPr lang="ru-RU" sz="1600" dirty="0" smtClean="0"/>
            <a:t>»/визитки педагогов</a:t>
          </a:r>
          <a:endParaRPr lang="ru-RU" sz="1600" dirty="0"/>
        </a:p>
      </dgm:t>
    </dgm:pt>
    <dgm:pt modelId="{875CD7F5-BE35-487D-909F-A0FB503FB45B}" type="parTrans" cxnId="{F1504250-04A1-4B97-9352-82E1D040F0D1}">
      <dgm:prSet/>
      <dgm:spPr/>
      <dgm:t>
        <a:bodyPr/>
        <a:lstStyle/>
        <a:p>
          <a:endParaRPr lang="ru-RU"/>
        </a:p>
      </dgm:t>
    </dgm:pt>
    <dgm:pt modelId="{FA326150-BD97-4682-8E91-FFA992B165A0}" type="sibTrans" cxnId="{F1504250-04A1-4B97-9352-82E1D040F0D1}">
      <dgm:prSet/>
      <dgm:spPr/>
      <dgm:t>
        <a:bodyPr/>
        <a:lstStyle/>
        <a:p>
          <a:endParaRPr lang="ru-RU"/>
        </a:p>
      </dgm:t>
    </dgm:pt>
    <dgm:pt modelId="{4B9E6CCA-43BB-4D8C-BB04-C609051D8050}">
      <dgm:prSet phldrT="[Текст]" custT="1"/>
      <dgm:spPr/>
      <dgm:t>
        <a:bodyPr/>
        <a:lstStyle/>
        <a:p>
          <a:r>
            <a:rPr lang="ru-RU" sz="1600" dirty="0" smtClean="0"/>
            <a:t> составление стенгазет\рекомендаций</a:t>
          </a:r>
          <a:endParaRPr lang="ru-RU" sz="1600" dirty="0"/>
        </a:p>
      </dgm:t>
    </dgm:pt>
    <dgm:pt modelId="{B3E39EC4-6DB3-4B3C-B8B7-53CB2DB601A2}" type="parTrans" cxnId="{5C4364FE-C20C-478B-9E54-15952AA12A7A}">
      <dgm:prSet/>
      <dgm:spPr/>
      <dgm:t>
        <a:bodyPr/>
        <a:lstStyle/>
        <a:p>
          <a:endParaRPr lang="ru-RU"/>
        </a:p>
      </dgm:t>
    </dgm:pt>
    <dgm:pt modelId="{29A0963D-7AE8-4046-879D-B39045A91CA6}" type="sibTrans" cxnId="{5C4364FE-C20C-478B-9E54-15952AA12A7A}">
      <dgm:prSet/>
      <dgm:spPr/>
      <dgm:t>
        <a:bodyPr/>
        <a:lstStyle/>
        <a:p>
          <a:endParaRPr lang="ru-RU"/>
        </a:p>
      </dgm:t>
    </dgm:pt>
    <dgm:pt modelId="{98C57347-C382-40DA-BE3E-D9E1FFE72356}">
      <dgm:prSet phldrT="[Текст]" custT="1"/>
      <dgm:spPr/>
      <dgm:t>
        <a:bodyPr/>
        <a:lstStyle/>
        <a:p>
          <a:pPr algn="l"/>
          <a:r>
            <a:rPr lang="ru-RU" sz="1600" dirty="0" smtClean="0"/>
            <a:t>Родительский десант</a:t>
          </a:r>
          <a:endParaRPr lang="ru-RU" sz="1600" dirty="0"/>
        </a:p>
      </dgm:t>
    </dgm:pt>
    <dgm:pt modelId="{3FD7EA82-33AA-4824-910F-7E0B9E0C0663}" type="parTrans" cxnId="{35BB6D28-0483-4AAE-A857-A137FEAF6C37}">
      <dgm:prSet/>
      <dgm:spPr/>
      <dgm:t>
        <a:bodyPr/>
        <a:lstStyle/>
        <a:p>
          <a:endParaRPr lang="ru-RU"/>
        </a:p>
      </dgm:t>
    </dgm:pt>
    <dgm:pt modelId="{9D9E5289-9EA1-417D-BC88-4E32570E7E4E}" type="sibTrans" cxnId="{35BB6D28-0483-4AAE-A857-A137FEAF6C37}">
      <dgm:prSet/>
      <dgm:spPr/>
      <dgm:t>
        <a:bodyPr/>
        <a:lstStyle/>
        <a:p>
          <a:endParaRPr lang="ru-RU"/>
        </a:p>
      </dgm:t>
    </dgm:pt>
    <dgm:pt modelId="{C96763B5-3A63-4219-AEAC-9DBD1C4E7AED}">
      <dgm:prSet phldrT="[Текст]" custT="1"/>
      <dgm:spPr/>
      <dgm:t>
        <a:bodyPr/>
        <a:lstStyle/>
        <a:p>
          <a:pPr algn="l"/>
          <a:r>
            <a:rPr lang="ru-RU" sz="1600" dirty="0" smtClean="0"/>
            <a:t>Изготовление пособий в различные центры группы, атрибутов к праздникам</a:t>
          </a:r>
          <a:endParaRPr lang="ru-RU" sz="1600" dirty="0"/>
        </a:p>
      </dgm:t>
    </dgm:pt>
    <dgm:pt modelId="{EE9A0E70-62ED-4656-BE11-EEAC27E8E036}" type="parTrans" cxnId="{D316510D-B226-408C-9AB7-B3487C4E56EC}">
      <dgm:prSet/>
      <dgm:spPr/>
      <dgm:t>
        <a:bodyPr/>
        <a:lstStyle/>
        <a:p>
          <a:endParaRPr lang="ru-RU"/>
        </a:p>
      </dgm:t>
    </dgm:pt>
    <dgm:pt modelId="{21732DBE-E648-47BF-B178-E13BB4FA76D6}" type="sibTrans" cxnId="{D316510D-B226-408C-9AB7-B3487C4E56EC}">
      <dgm:prSet/>
      <dgm:spPr/>
      <dgm:t>
        <a:bodyPr/>
        <a:lstStyle/>
        <a:p>
          <a:endParaRPr lang="ru-RU"/>
        </a:p>
      </dgm:t>
    </dgm:pt>
    <dgm:pt modelId="{1A259633-C7AB-4702-B630-F5C5301D5869}" type="pres">
      <dgm:prSet presAssocID="{63067C97-DB06-4C3F-BB9A-0DF188C33A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F59F7-2B2B-4F4A-B8DE-07499181366F}" type="pres">
      <dgm:prSet presAssocID="{63067C97-DB06-4C3F-BB9A-0DF188C33A82}" presName="children" presStyleCnt="0"/>
      <dgm:spPr/>
      <dgm:t>
        <a:bodyPr/>
        <a:lstStyle/>
        <a:p>
          <a:endParaRPr lang="ru-RU"/>
        </a:p>
      </dgm:t>
    </dgm:pt>
    <dgm:pt modelId="{95AF92B0-C13E-4124-A04E-7A6748E7E47E}" type="pres">
      <dgm:prSet presAssocID="{63067C97-DB06-4C3F-BB9A-0DF188C33A82}" presName="child1group" presStyleCnt="0"/>
      <dgm:spPr/>
      <dgm:t>
        <a:bodyPr/>
        <a:lstStyle/>
        <a:p>
          <a:endParaRPr lang="ru-RU"/>
        </a:p>
      </dgm:t>
    </dgm:pt>
    <dgm:pt modelId="{93BA04F8-6415-452F-AFEB-82D41BFF3539}" type="pres">
      <dgm:prSet presAssocID="{63067C97-DB06-4C3F-BB9A-0DF188C33A82}" presName="child1" presStyleLbl="bgAcc1" presStyleIdx="0" presStyleCnt="4" custScaleX="194359" custScaleY="180618"/>
      <dgm:spPr/>
      <dgm:t>
        <a:bodyPr/>
        <a:lstStyle/>
        <a:p>
          <a:endParaRPr lang="ru-RU"/>
        </a:p>
      </dgm:t>
    </dgm:pt>
    <dgm:pt modelId="{1B3B1544-B604-4A82-87FC-DCC23F5BF9C6}" type="pres">
      <dgm:prSet presAssocID="{63067C97-DB06-4C3F-BB9A-0DF188C33A8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BB392-0E25-43BA-BAF9-5F069B41364F}" type="pres">
      <dgm:prSet presAssocID="{63067C97-DB06-4C3F-BB9A-0DF188C33A82}" presName="child2group" presStyleCnt="0"/>
      <dgm:spPr/>
      <dgm:t>
        <a:bodyPr/>
        <a:lstStyle/>
        <a:p>
          <a:endParaRPr lang="ru-RU"/>
        </a:p>
      </dgm:t>
    </dgm:pt>
    <dgm:pt modelId="{00E232DF-1B8C-47D2-96E6-D57245EF6BAB}" type="pres">
      <dgm:prSet presAssocID="{63067C97-DB06-4C3F-BB9A-0DF188C33A82}" presName="child2" presStyleLbl="bgAcc1" presStyleIdx="1" presStyleCnt="4" custScaleX="184257" custScaleY="158309" custLinFactNeighborX="37070" custLinFactNeighborY="-232"/>
      <dgm:spPr/>
      <dgm:t>
        <a:bodyPr/>
        <a:lstStyle/>
        <a:p>
          <a:endParaRPr lang="ru-RU"/>
        </a:p>
      </dgm:t>
    </dgm:pt>
    <dgm:pt modelId="{D462411A-A366-4C71-9734-A47EA572E77A}" type="pres">
      <dgm:prSet presAssocID="{63067C97-DB06-4C3F-BB9A-0DF188C33A8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DF9E3-DD2B-44A4-AEFB-F37A7917A041}" type="pres">
      <dgm:prSet presAssocID="{63067C97-DB06-4C3F-BB9A-0DF188C33A82}" presName="child3group" presStyleCnt="0"/>
      <dgm:spPr/>
      <dgm:t>
        <a:bodyPr/>
        <a:lstStyle/>
        <a:p>
          <a:endParaRPr lang="ru-RU"/>
        </a:p>
      </dgm:t>
    </dgm:pt>
    <dgm:pt modelId="{9F06BC9C-7BDF-4B27-B008-A6F1A1730BF2}" type="pres">
      <dgm:prSet presAssocID="{63067C97-DB06-4C3F-BB9A-0DF188C33A82}" presName="child3" presStyleLbl="bgAcc1" presStyleIdx="2" presStyleCnt="4" custScaleX="175315" custScaleY="189556" custLinFactNeighborX="26572" custLinFactNeighborY="-10720"/>
      <dgm:spPr/>
      <dgm:t>
        <a:bodyPr/>
        <a:lstStyle/>
        <a:p>
          <a:endParaRPr lang="ru-RU"/>
        </a:p>
      </dgm:t>
    </dgm:pt>
    <dgm:pt modelId="{952E22D7-E6BD-4657-816F-F97C1CEDEF54}" type="pres">
      <dgm:prSet presAssocID="{63067C97-DB06-4C3F-BB9A-0DF188C33A8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7617E-3E30-4125-B76C-2F0D72C54FDE}" type="pres">
      <dgm:prSet presAssocID="{63067C97-DB06-4C3F-BB9A-0DF188C33A82}" presName="child4group" presStyleCnt="0"/>
      <dgm:spPr/>
      <dgm:t>
        <a:bodyPr/>
        <a:lstStyle/>
        <a:p>
          <a:endParaRPr lang="ru-RU"/>
        </a:p>
      </dgm:t>
    </dgm:pt>
    <dgm:pt modelId="{75A8315A-698E-4FF7-8391-02E6133DC0F0}" type="pres">
      <dgm:prSet presAssocID="{63067C97-DB06-4C3F-BB9A-0DF188C33A82}" presName="child4" presStyleLbl="bgAcc1" presStyleIdx="3" presStyleCnt="4" custScaleX="175965" custScaleY="170545" custLinFactNeighborX="-21877" custLinFactNeighborY="-701"/>
      <dgm:spPr/>
      <dgm:t>
        <a:bodyPr/>
        <a:lstStyle/>
        <a:p>
          <a:endParaRPr lang="ru-RU"/>
        </a:p>
      </dgm:t>
    </dgm:pt>
    <dgm:pt modelId="{58F222E9-7DDC-4F48-BB95-0794B3AA3E5C}" type="pres">
      <dgm:prSet presAssocID="{63067C97-DB06-4C3F-BB9A-0DF188C33A8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FCB9E-1B05-41FC-9CD6-796D11BEC0A2}" type="pres">
      <dgm:prSet presAssocID="{63067C97-DB06-4C3F-BB9A-0DF188C33A82}" presName="childPlaceholder" presStyleCnt="0"/>
      <dgm:spPr/>
      <dgm:t>
        <a:bodyPr/>
        <a:lstStyle/>
        <a:p>
          <a:endParaRPr lang="ru-RU"/>
        </a:p>
      </dgm:t>
    </dgm:pt>
    <dgm:pt modelId="{50B53BDC-F7C3-4732-9903-7647D0420C17}" type="pres">
      <dgm:prSet presAssocID="{63067C97-DB06-4C3F-BB9A-0DF188C33A82}" presName="circle" presStyleCnt="0"/>
      <dgm:spPr/>
      <dgm:t>
        <a:bodyPr/>
        <a:lstStyle/>
        <a:p>
          <a:endParaRPr lang="ru-RU"/>
        </a:p>
      </dgm:t>
    </dgm:pt>
    <dgm:pt modelId="{697DE3EF-3958-4222-B1B9-02665443C87C}" type="pres">
      <dgm:prSet presAssocID="{63067C97-DB06-4C3F-BB9A-0DF188C33A8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4B8C4-EA58-4AB4-AA42-439AC3EA80C9}" type="pres">
      <dgm:prSet presAssocID="{63067C97-DB06-4C3F-BB9A-0DF188C33A8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13FA4-5D1C-434D-9F28-C9268CD38F4D}" type="pres">
      <dgm:prSet presAssocID="{63067C97-DB06-4C3F-BB9A-0DF188C33A8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95CAD-C2C9-44BC-BCBE-27BCB5B9CEF7}" type="pres">
      <dgm:prSet presAssocID="{63067C97-DB06-4C3F-BB9A-0DF188C33A8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F292-78EA-496C-8F03-570D75BB6540}" type="pres">
      <dgm:prSet presAssocID="{63067C97-DB06-4C3F-BB9A-0DF188C33A82}" presName="quadrantPlaceholder" presStyleCnt="0"/>
      <dgm:spPr/>
      <dgm:t>
        <a:bodyPr/>
        <a:lstStyle/>
        <a:p>
          <a:endParaRPr lang="ru-RU"/>
        </a:p>
      </dgm:t>
    </dgm:pt>
    <dgm:pt modelId="{2BC66F92-5751-47EE-AF73-3AAC6EB6B6E1}" type="pres">
      <dgm:prSet presAssocID="{63067C97-DB06-4C3F-BB9A-0DF188C33A82}" presName="center1" presStyleLbl="fgShp" presStyleIdx="0" presStyleCnt="2"/>
      <dgm:spPr/>
      <dgm:t>
        <a:bodyPr/>
        <a:lstStyle/>
        <a:p>
          <a:endParaRPr lang="ru-RU"/>
        </a:p>
      </dgm:t>
    </dgm:pt>
    <dgm:pt modelId="{48118595-BAF0-4471-BC2B-597368FFC654}" type="pres">
      <dgm:prSet presAssocID="{63067C97-DB06-4C3F-BB9A-0DF188C33A82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86C263BD-067E-409E-9DDE-CBE9F4E927E1}" type="presOf" srcId="{C0A8F032-AB92-412B-8E46-91352F1F85BA}" destId="{93BA04F8-6415-452F-AFEB-82D41BFF3539}" srcOrd="0" destOrd="1" presId="urn:microsoft.com/office/officeart/2005/8/layout/cycle4"/>
    <dgm:cxn modelId="{089095D0-83AB-4ECC-B090-CB1C81F59EFA}" type="presOf" srcId="{61E33CBF-7C56-49E1-BCBC-B5039716CCE1}" destId="{1B3B1544-B604-4A82-87FC-DCC23F5BF9C6}" srcOrd="1" destOrd="3" presId="urn:microsoft.com/office/officeart/2005/8/layout/cycle4"/>
    <dgm:cxn modelId="{BCA5F178-AAF4-4ECE-AB95-2113EF95AF20}" type="presOf" srcId="{A5C14732-E816-46B5-BF1F-AE8DEB07DA46}" destId="{93BA04F8-6415-452F-AFEB-82D41BFF3539}" srcOrd="0" destOrd="4" presId="urn:microsoft.com/office/officeart/2005/8/layout/cycle4"/>
    <dgm:cxn modelId="{9F717FA5-2D1B-4F1B-BB1D-AFF11AE2E948}" type="presOf" srcId="{967A8A71-8C27-4828-BD55-E1BA1A0325A6}" destId="{D462411A-A366-4C71-9734-A47EA572E77A}" srcOrd="1" destOrd="2" presId="urn:microsoft.com/office/officeart/2005/8/layout/cycle4"/>
    <dgm:cxn modelId="{37523A14-3A37-4675-9B20-1450FE2268E0}" type="presOf" srcId="{474EC91E-D512-4554-BC0E-A4E99E6BBA3A}" destId="{93BA04F8-6415-452F-AFEB-82D41BFF3539}" srcOrd="0" destOrd="0" presId="urn:microsoft.com/office/officeart/2005/8/layout/cycle4"/>
    <dgm:cxn modelId="{439D7E1A-A56E-46F4-A331-40EFCCBA04F3}" srcId="{7FE6D45E-BFF1-4FE0-9837-4C2B66A00C24}" destId="{C0A8F032-AB92-412B-8E46-91352F1F85BA}" srcOrd="1" destOrd="0" parTransId="{7CB26A98-BFEC-472C-9745-E7100BFB890B}" sibTransId="{9393C90D-8208-48A2-B649-05A8AB2B9E4E}"/>
    <dgm:cxn modelId="{5C4364FE-C20C-478B-9E54-15952AA12A7A}" srcId="{AC7FF0D4-72D3-4733-9E40-86210D387001}" destId="{4B9E6CCA-43BB-4D8C-BB04-C609051D8050}" srcOrd="3" destOrd="0" parTransId="{B3E39EC4-6DB3-4B3C-B8B7-53CB2DB601A2}" sibTransId="{29A0963D-7AE8-4046-879D-B39045A91CA6}"/>
    <dgm:cxn modelId="{348C4D3D-B0B2-43FB-A0FD-8804669C0B21}" type="presOf" srcId="{CB46B4BE-E0E5-48B1-805E-DAADE1808E96}" destId="{D462411A-A366-4C71-9734-A47EA572E77A}" srcOrd="1" destOrd="1" presId="urn:microsoft.com/office/officeart/2005/8/layout/cycle4"/>
    <dgm:cxn modelId="{1CFC2A61-3D20-4EC6-9775-719066503756}" type="presOf" srcId="{1DACB450-FBF7-416A-A630-43BAB7C77677}" destId="{DCF13FA4-5D1C-434D-9F28-C9268CD38F4D}" srcOrd="0" destOrd="0" presId="urn:microsoft.com/office/officeart/2005/8/layout/cycle4"/>
    <dgm:cxn modelId="{7688D0F1-017A-4CAE-8290-F8A541A29B65}" srcId="{63067C97-DB06-4C3F-BB9A-0DF188C33A82}" destId="{AC7FF0D4-72D3-4733-9E40-86210D387001}" srcOrd="1" destOrd="0" parTransId="{C3B34924-D360-4F94-A93D-71F0A4171921}" sibTransId="{912A69B7-855C-426A-950F-4FEB2801A362}"/>
    <dgm:cxn modelId="{D316510D-B226-408C-9AB7-B3487C4E56EC}" srcId="{1DACB450-FBF7-416A-A630-43BAB7C77677}" destId="{C96763B5-3A63-4219-AEAC-9DBD1C4E7AED}" srcOrd="1" destOrd="0" parTransId="{EE9A0E70-62ED-4656-BE11-EEAC27E8E036}" sibTransId="{21732DBE-E648-47BF-B178-E13BB4FA76D6}"/>
    <dgm:cxn modelId="{4F43E64A-3BA1-4AD7-A895-50800697D432}" type="presOf" srcId="{D722DC53-17EE-49AA-97C7-0F24B491F898}" destId="{58F222E9-7DDC-4F48-BB95-0794B3AA3E5C}" srcOrd="1" destOrd="0" presId="urn:microsoft.com/office/officeart/2005/8/layout/cycle4"/>
    <dgm:cxn modelId="{0A842B5F-28FB-48FB-9399-E26B64684EB2}" srcId="{7FE6D45E-BFF1-4FE0-9837-4C2B66A00C24}" destId="{43862088-DE56-4BBD-9406-6564FBC997E0}" srcOrd="6" destOrd="0" parTransId="{74543A5C-1650-4725-B03D-5C1D23FB61D0}" sibTransId="{9749094B-B0C0-4E3B-BE84-A164F153D2D0}"/>
    <dgm:cxn modelId="{42299DFF-33D0-4FF6-9A08-AE0EF74B5223}" type="presOf" srcId="{967A8A71-8C27-4828-BD55-E1BA1A0325A6}" destId="{00E232DF-1B8C-47D2-96E6-D57245EF6BAB}" srcOrd="0" destOrd="2" presId="urn:microsoft.com/office/officeart/2005/8/layout/cycle4"/>
    <dgm:cxn modelId="{E0147C1B-8942-4CE1-B709-CA61905ABA39}" srcId="{63067C97-DB06-4C3F-BB9A-0DF188C33A82}" destId="{7FE6D45E-BFF1-4FE0-9837-4C2B66A00C24}" srcOrd="0" destOrd="0" parTransId="{0C760344-4D6B-4487-BD67-221F503A3257}" sibTransId="{0B47C2CA-372D-4BE9-A2E3-6087ECC5EF82}"/>
    <dgm:cxn modelId="{26A227A6-8B50-4362-99E6-4597876D53C1}" type="presOf" srcId="{61E33CBF-7C56-49E1-BCBC-B5039716CCE1}" destId="{93BA04F8-6415-452F-AFEB-82D41BFF3539}" srcOrd="0" destOrd="3" presId="urn:microsoft.com/office/officeart/2005/8/layout/cycle4"/>
    <dgm:cxn modelId="{60FA3F5D-BF7A-49F2-BEFB-FFB4D9D111F5}" type="presOf" srcId="{7FE6D45E-BFF1-4FE0-9837-4C2B66A00C24}" destId="{697DE3EF-3958-4222-B1B9-02665443C87C}" srcOrd="0" destOrd="0" presId="urn:microsoft.com/office/officeart/2005/8/layout/cycle4"/>
    <dgm:cxn modelId="{35BB6D28-0483-4AAE-A857-A137FEAF6C37}" srcId="{1DACB450-FBF7-416A-A630-43BAB7C77677}" destId="{98C57347-C382-40DA-BE3E-D9E1FFE72356}" srcOrd="2" destOrd="0" parTransId="{3FD7EA82-33AA-4824-910F-7E0B9E0C0663}" sibTransId="{9D9E5289-9EA1-417D-BC88-4E32570E7E4E}"/>
    <dgm:cxn modelId="{CFF7E4EF-0D84-45C3-9116-E2F0CAF4972F}" srcId="{989FC0C2-F75D-4905-863E-9F4DC9F578DB}" destId="{D468FDFA-95F7-4AEB-91D1-D1E4A5AC4065}" srcOrd="3" destOrd="0" parTransId="{26309022-9C14-428D-A746-FF868DC8F286}" sibTransId="{FDE85661-2BA3-4C30-A7F9-BDCD901D1BFC}"/>
    <dgm:cxn modelId="{BB871A36-9896-4BA4-86F3-10551257CB3E}" srcId="{63067C97-DB06-4C3F-BB9A-0DF188C33A82}" destId="{989FC0C2-F75D-4905-863E-9F4DC9F578DB}" srcOrd="3" destOrd="0" parTransId="{235D3407-3444-4A1D-B46A-FE6C11B20AA0}" sibTransId="{880129B0-30A3-456B-A3F4-478F1709FF6F}"/>
    <dgm:cxn modelId="{FFB0255A-E83B-4ECB-8B97-106657767D9E}" type="presOf" srcId="{C8A88F71-93AF-48CF-96C1-551F81BDD849}" destId="{9F06BC9C-7BDF-4B27-B008-A6F1A1730BF2}" srcOrd="0" destOrd="0" presId="urn:microsoft.com/office/officeart/2005/8/layout/cycle4"/>
    <dgm:cxn modelId="{292ED849-43A8-4E13-88ED-ACBD26F85AC1}" srcId="{7FE6D45E-BFF1-4FE0-9837-4C2B66A00C24}" destId="{474EC91E-D512-4554-BC0E-A4E99E6BBA3A}" srcOrd="0" destOrd="0" parTransId="{EF7B3CFA-2766-4DE5-BBDF-0170AEEA68B5}" sibTransId="{3BEA4F30-0F6F-428F-8282-5AB029FF2069}"/>
    <dgm:cxn modelId="{8EA7C72A-415E-44C7-8972-22CA46B092BF}" type="presOf" srcId="{4B9E6CCA-43BB-4D8C-BB04-C609051D8050}" destId="{00E232DF-1B8C-47D2-96E6-D57245EF6BAB}" srcOrd="0" destOrd="3" presId="urn:microsoft.com/office/officeart/2005/8/layout/cycle4"/>
    <dgm:cxn modelId="{43D76804-89A7-4DA2-A470-CD3438CDA45E}" type="presOf" srcId="{43862088-DE56-4BBD-9406-6564FBC997E0}" destId="{93BA04F8-6415-452F-AFEB-82D41BFF3539}" srcOrd="0" destOrd="6" presId="urn:microsoft.com/office/officeart/2005/8/layout/cycle4"/>
    <dgm:cxn modelId="{9BCE4058-FBCB-4B3F-B9EC-FC8FBAC6B05C}" type="presOf" srcId="{43862088-DE56-4BBD-9406-6564FBC997E0}" destId="{1B3B1544-B604-4A82-87FC-DCC23F5BF9C6}" srcOrd="1" destOrd="6" presId="urn:microsoft.com/office/officeart/2005/8/layout/cycle4"/>
    <dgm:cxn modelId="{588AAEB2-747E-4D00-A3CB-FA7B9FBB4C68}" srcId="{7FE6D45E-BFF1-4FE0-9837-4C2B66A00C24}" destId="{58DC03E2-EAC5-46AF-9D06-1DA2D24CB807}" srcOrd="5" destOrd="0" parTransId="{BCF6BF16-9378-4DCE-96C5-A1D5DF06B478}" sibTransId="{DCF41D2C-70B4-40FC-979C-FE2EBBB9AD61}"/>
    <dgm:cxn modelId="{D576D8D5-0E3A-41CC-9F8D-58AB0C89BCA4}" srcId="{989FC0C2-F75D-4905-863E-9F4DC9F578DB}" destId="{58EDF055-E83C-4B1A-A882-3D4696CC7842}" srcOrd="2" destOrd="0" parTransId="{036FDA82-F3EA-429F-8A2C-233A4C6F451F}" sibTransId="{F05AF6DC-9FBD-48B4-A411-81D9B6380634}"/>
    <dgm:cxn modelId="{192297B5-C579-4282-B151-D54894D6E551}" type="presOf" srcId="{FCE0A77C-B77C-44CE-A581-41643159C31E}" destId="{93BA04F8-6415-452F-AFEB-82D41BFF3539}" srcOrd="0" destOrd="2" presId="urn:microsoft.com/office/officeart/2005/8/layout/cycle4"/>
    <dgm:cxn modelId="{12D5C71D-4CFE-4BEB-92E2-7D122CF59607}" srcId="{7FE6D45E-BFF1-4FE0-9837-4C2B66A00C24}" destId="{A5C14732-E816-46B5-BF1F-AE8DEB07DA46}" srcOrd="4" destOrd="0" parTransId="{708DC563-2C65-4797-87AA-C5B41252B20D}" sibTransId="{D6965EC3-239F-4486-8C3D-8107C6C9F9F0}"/>
    <dgm:cxn modelId="{90C5CEC5-589B-45EC-A94E-D5E7D1B99E9E}" srcId="{989FC0C2-F75D-4905-863E-9F4DC9F578DB}" destId="{D722DC53-17EE-49AA-97C7-0F24B491F898}" srcOrd="0" destOrd="0" parTransId="{61E2067F-4FC0-47A5-88BE-118673341E4C}" sibTransId="{30D5C642-CF96-4DE1-94CB-32E1FD349A4B}"/>
    <dgm:cxn modelId="{1A8B60FE-C782-4091-A7A1-E54FD0EF11C4}" type="presOf" srcId="{48F0924E-F496-42A2-B72A-57DDDD03BAD4}" destId="{58F222E9-7DDC-4F48-BB95-0794B3AA3E5C}" srcOrd="1" destOrd="1" presId="urn:microsoft.com/office/officeart/2005/8/layout/cycle4"/>
    <dgm:cxn modelId="{1716E16E-273C-4433-863F-FA6C380D9871}" srcId="{1DACB450-FBF7-416A-A630-43BAB7C77677}" destId="{C8A88F71-93AF-48CF-96C1-551F81BDD849}" srcOrd="0" destOrd="0" parTransId="{2F425946-8F4D-467A-971A-9F1C1B5C12D8}" sibTransId="{76F210CA-D8A4-4D3E-9121-6CC27A38CF8D}"/>
    <dgm:cxn modelId="{09D6BE04-04C6-4F50-89B9-DEC435E17C1A}" srcId="{989FC0C2-F75D-4905-863E-9F4DC9F578DB}" destId="{48F0924E-F496-42A2-B72A-57DDDD03BAD4}" srcOrd="1" destOrd="0" parTransId="{0A6FB21E-DBB9-44ED-8307-0C74EB17B998}" sibTransId="{205DBC2D-7601-4E80-BDE6-37DDD9172C39}"/>
    <dgm:cxn modelId="{234BF9FE-989B-4D04-AFDC-36315C86191D}" type="presOf" srcId="{474EC91E-D512-4554-BC0E-A4E99E6BBA3A}" destId="{1B3B1544-B604-4A82-87FC-DCC23F5BF9C6}" srcOrd="1" destOrd="0" presId="urn:microsoft.com/office/officeart/2005/8/layout/cycle4"/>
    <dgm:cxn modelId="{0D4F5F2F-8638-4EFD-819E-0748C2112053}" type="presOf" srcId="{FCE0A77C-B77C-44CE-A581-41643159C31E}" destId="{1B3B1544-B604-4A82-87FC-DCC23F5BF9C6}" srcOrd="1" destOrd="2" presId="urn:microsoft.com/office/officeart/2005/8/layout/cycle4"/>
    <dgm:cxn modelId="{3A6E89AA-46BB-496C-A348-E79161D36AF7}" type="presOf" srcId="{AC7FF0D4-72D3-4733-9E40-86210D387001}" destId="{E894B8C4-EA58-4AB4-AA42-439AC3EA80C9}" srcOrd="0" destOrd="0" presId="urn:microsoft.com/office/officeart/2005/8/layout/cycle4"/>
    <dgm:cxn modelId="{CA14AAAD-7DBE-4CC3-82FD-B33DD6393A05}" type="presOf" srcId="{C8A88F71-93AF-48CF-96C1-551F81BDD849}" destId="{952E22D7-E6BD-4657-816F-F97C1CEDEF54}" srcOrd="1" destOrd="0" presId="urn:microsoft.com/office/officeart/2005/8/layout/cycle4"/>
    <dgm:cxn modelId="{99DCCEF3-3A7C-463D-B42E-8562E5BEF53D}" type="presOf" srcId="{48F0924E-F496-42A2-B72A-57DDDD03BAD4}" destId="{75A8315A-698E-4FF7-8391-02E6133DC0F0}" srcOrd="0" destOrd="1" presId="urn:microsoft.com/office/officeart/2005/8/layout/cycle4"/>
    <dgm:cxn modelId="{17F06C2E-EB66-4634-AC18-2E62E87262C6}" type="presOf" srcId="{C96763B5-3A63-4219-AEAC-9DBD1C4E7AED}" destId="{952E22D7-E6BD-4657-816F-F97C1CEDEF54}" srcOrd="1" destOrd="1" presId="urn:microsoft.com/office/officeart/2005/8/layout/cycle4"/>
    <dgm:cxn modelId="{12E64A9D-1B24-40D2-9C5F-7D3323CEE076}" srcId="{7FE6D45E-BFF1-4FE0-9837-4C2B66A00C24}" destId="{61E33CBF-7C56-49E1-BCBC-B5039716CCE1}" srcOrd="3" destOrd="0" parTransId="{D572A8A0-77DF-48BE-B6D7-8B07375ACE31}" sibTransId="{417EFB79-3379-4AA6-A635-B111FC20B850}"/>
    <dgm:cxn modelId="{622EA4FC-5D94-4D54-A4A2-4A6EA554D25D}" type="presOf" srcId="{63067C97-DB06-4C3F-BB9A-0DF188C33A82}" destId="{1A259633-C7AB-4702-B630-F5C5301D5869}" srcOrd="0" destOrd="0" presId="urn:microsoft.com/office/officeart/2005/8/layout/cycle4"/>
    <dgm:cxn modelId="{46B9AB89-7A2C-40EE-8D73-1602FA92C556}" type="presOf" srcId="{D722DC53-17EE-49AA-97C7-0F24B491F898}" destId="{75A8315A-698E-4FF7-8391-02E6133DC0F0}" srcOrd="0" destOrd="0" presId="urn:microsoft.com/office/officeart/2005/8/layout/cycle4"/>
    <dgm:cxn modelId="{87593AD1-4A9B-45B1-B10F-710174A2E729}" type="presOf" srcId="{4B9E6CCA-43BB-4D8C-BB04-C609051D8050}" destId="{D462411A-A366-4C71-9734-A47EA572E77A}" srcOrd="1" destOrd="3" presId="urn:microsoft.com/office/officeart/2005/8/layout/cycle4"/>
    <dgm:cxn modelId="{F1504250-04A1-4B97-9352-82E1D040F0D1}" srcId="{AC7FF0D4-72D3-4733-9E40-86210D387001}" destId="{967A8A71-8C27-4828-BD55-E1BA1A0325A6}" srcOrd="2" destOrd="0" parTransId="{875CD7F5-BE35-487D-909F-A0FB503FB45B}" sibTransId="{FA326150-BD97-4682-8E91-FFA992B165A0}"/>
    <dgm:cxn modelId="{F9A824A8-258C-45C1-AB69-4B8AF92ED242}" srcId="{AC7FF0D4-72D3-4733-9E40-86210D387001}" destId="{CB46B4BE-E0E5-48B1-805E-DAADE1808E96}" srcOrd="1" destOrd="0" parTransId="{6A74030F-EC7A-41A8-BAF6-0537AEC4FCA0}" sibTransId="{F55CCF48-C97D-4153-BB1E-CF006AB178C0}"/>
    <dgm:cxn modelId="{442FE2C9-AFC1-4A60-A234-21F57E1B9D4C}" type="presOf" srcId="{E7D64F8D-ED7B-46AD-8640-7C5E7BD5AB1B}" destId="{D462411A-A366-4C71-9734-A47EA572E77A}" srcOrd="1" destOrd="0" presId="urn:microsoft.com/office/officeart/2005/8/layout/cycle4"/>
    <dgm:cxn modelId="{F2F58CE9-E5B7-4C83-96A0-2DF1F2F8E461}" type="presOf" srcId="{D468FDFA-95F7-4AEB-91D1-D1E4A5AC4065}" destId="{75A8315A-698E-4FF7-8391-02E6133DC0F0}" srcOrd="0" destOrd="3" presId="urn:microsoft.com/office/officeart/2005/8/layout/cycle4"/>
    <dgm:cxn modelId="{949C2934-1AFB-46D2-A3E0-1D2E9D017028}" srcId="{63067C97-DB06-4C3F-BB9A-0DF188C33A82}" destId="{1DACB450-FBF7-416A-A630-43BAB7C77677}" srcOrd="2" destOrd="0" parTransId="{09DA0E4B-7E93-460C-B77A-78689C8FA307}" sibTransId="{12349E4C-6402-4055-A11B-A84031F56944}"/>
    <dgm:cxn modelId="{3A306CD3-901A-4502-B58D-FFA49A24A930}" type="presOf" srcId="{C0A8F032-AB92-412B-8E46-91352F1F85BA}" destId="{1B3B1544-B604-4A82-87FC-DCC23F5BF9C6}" srcOrd="1" destOrd="1" presId="urn:microsoft.com/office/officeart/2005/8/layout/cycle4"/>
    <dgm:cxn modelId="{9B44C2DD-BC48-4464-9C46-3CB05F68D848}" type="presOf" srcId="{A5C14732-E816-46B5-BF1F-AE8DEB07DA46}" destId="{1B3B1544-B604-4A82-87FC-DCC23F5BF9C6}" srcOrd="1" destOrd="4" presId="urn:microsoft.com/office/officeart/2005/8/layout/cycle4"/>
    <dgm:cxn modelId="{B4024CF5-3B03-415C-8C64-048B97D60C9D}" type="presOf" srcId="{CB46B4BE-E0E5-48B1-805E-DAADE1808E96}" destId="{00E232DF-1B8C-47D2-96E6-D57245EF6BAB}" srcOrd="0" destOrd="1" presId="urn:microsoft.com/office/officeart/2005/8/layout/cycle4"/>
    <dgm:cxn modelId="{8400C5C0-E211-4B5D-9221-31B007A811BE}" type="presOf" srcId="{58DC03E2-EAC5-46AF-9D06-1DA2D24CB807}" destId="{93BA04F8-6415-452F-AFEB-82D41BFF3539}" srcOrd="0" destOrd="5" presId="urn:microsoft.com/office/officeart/2005/8/layout/cycle4"/>
    <dgm:cxn modelId="{62498D50-E1BB-464B-B28A-721C12AF45CE}" type="presOf" srcId="{E7D64F8D-ED7B-46AD-8640-7C5E7BD5AB1B}" destId="{00E232DF-1B8C-47D2-96E6-D57245EF6BAB}" srcOrd="0" destOrd="0" presId="urn:microsoft.com/office/officeart/2005/8/layout/cycle4"/>
    <dgm:cxn modelId="{B9C8D02C-3D21-4677-87F1-DFB08C87B5D8}" srcId="{AC7FF0D4-72D3-4733-9E40-86210D387001}" destId="{E7D64F8D-ED7B-46AD-8640-7C5E7BD5AB1B}" srcOrd="0" destOrd="0" parTransId="{BB482A90-839A-48AB-9028-C05D10FED887}" sibTransId="{53B8C900-DD0D-40E2-A25F-A2B64691598E}"/>
    <dgm:cxn modelId="{04BF1B96-1338-4B7D-9DE7-2A09DF58772A}" type="presOf" srcId="{D468FDFA-95F7-4AEB-91D1-D1E4A5AC4065}" destId="{58F222E9-7DDC-4F48-BB95-0794B3AA3E5C}" srcOrd="1" destOrd="3" presId="urn:microsoft.com/office/officeart/2005/8/layout/cycle4"/>
    <dgm:cxn modelId="{9809E805-1424-4E29-B151-A9DAE80D54F8}" srcId="{7FE6D45E-BFF1-4FE0-9837-4C2B66A00C24}" destId="{FCE0A77C-B77C-44CE-A581-41643159C31E}" srcOrd="2" destOrd="0" parTransId="{919A8A05-DDCD-4362-A31D-00FED34F3468}" sibTransId="{6C68731E-BC5A-4B9F-B294-E33A655AF5A0}"/>
    <dgm:cxn modelId="{BBDCA352-594F-44BC-BA95-5A6E3D9F8C75}" type="presOf" srcId="{98C57347-C382-40DA-BE3E-D9E1FFE72356}" destId="{952E22D7-E6BD-4657-816F-F97C1CEDEF54}" srcOrd="1" destOrd="2" presId="urn:microsoft.com/office/officeart/2005/8/layout/cycle4"/>
    <dgm:cxn modelId="{FBD19C58-7C09-485A-B6AB-B882A68DE46E}" type="presOf" srcId="{98C57347-C382-40DA-BE3E-D9E1FFE72356}" destId="{9F06BC9C-7BDF-4B27-B008-A6F1A1730BF2}" srcOrd="0" destOrd="2" presId="urn:microsoft.com/office/officeart/2005/8/layout/cycle4"/>
    <dgm:cxn modelId="{DA958FC8-373A-4C3D-885A-5453E522BCDF}" type="presOf" srcId="{989FC0C2-F75D-4905-863E-9F4DC9F578DB}" destId="{AAD95CAD-C2C9-44BC-BCBE-27BCB5B9CEF7}" srcOrd="0" destOrd="0" presId="urn:microsoft.com/office/officeart/2005/8/layout/cycle4"/>
    <dgm:cxn modelId="{E6A92C20-B38C-4FDF-BB1A-6892ACC7642B}" type="presOf" srcId="{C96763B5-3A63-4219-AEAC-9DBD1C4E7AED}" destId="{9F06BC9C-7BDF-4B27-B008-A6F1A1730BF2}" srcOrd="0" destOrd="1" presId="urn:microsoft.com/office/officeart/2005/8/layout/cycle4"/>
    <dgm:cxn modelId="{96E09153-763B-4C24-8BEF-0B7C0215D71C}" type="presOf" srcId="{58EDF055-E83C-4B1A-A882-3D4696CC7842}" destId="{75A8315A-698E-4FF7-8391-02E6133DC0F0}" srcOrd="0" destOrd="2" presId="urn:microsoft.com/office/officeart/2005/8/layout/cycle4"/>
    <dgm:cxn modelId="{DDC2E7D8-F63C-46D2-90D9-5277A45F3386}" type="presOf" srcId="{58EDF055-E83C-4B1A-A882-3D4696CC7842}" destId="{58F222E9-7DDC-4F48-BB95-0794B3AA3E5C}" srcOrd="1" destOrd="2" presId="urn:microsoft.com/office/officeart/2005/8/layout/cycle4"/>
    <dgm:cxn modelId="{3BB95F41-A93E-455A-B3A9-D560AAEF8975}" type="presOf" srcId="{58DC03E2-EAC5-46AF-9D06-1DA2D24CB807}" destId="{1B3B1544-B604-4A82-87FC-DCC23F5BF9C6}" srcOrd="1" destOrd="5" presId="urn:microsoft.com/office/officeart/2005/8/layout/cycle4"/>
    <dgm:cxn modelId="{54FC75D6-627E-49ED-9953-CB4EC572DB6C}" type="presParOf" srcId="{1A259633-C7AB-4702-B630-F5C5301D5869}" destId="{84DF59F7-2B2B-4F4A-B8DE-07499181366F}" srcOrd="0" destOrd="0" presId="urn:microsoft.com/office/officeart/2005/8/layout/cycle4"/>
    <dgm:cxn modelId="{7AE80DD4-093D-4A39-B177-149C73395A59}" type="presParOf" srcId="{84DF59F7-2B2B-4F4A-B8DE-07499181366F}" destId="{95AF92B0-C13E-4124-A04E-7A6748E7E47E}" srcOrd="0" destOrd="0" presId="urn:microsoft.com/office/officeart/2005/8/layout/cycle4"/>
    <dgm:cxn modelId="{BB5D445E-BB07-48BA-86B2-06301BBE58B6}" type="presParOf" srcId="{95AF92B0-C13E-4124-A04E-7A6748E7E47E}" destId="{93BA04F8-6415-452F-AFEB-82D41BFF3539}" srcOrd="0" destOrd="0" presId="urn:microsoft.com/office/officeart/2005/8/layout/cycle4"/>
    <dgm:cxn modelId="{71A19476-821E-40B6-A445-7240D94B9207}" type="presParOf" srcId="{95AF92B0-C13E-4124-A04E-7A6748E7E47E}" destId="{1B3B1544-B604-4A82-87FC-DCC23F5BF9C6}" srcOrd="1" destOrd="0" presId="urn:microsoft.com/office/officeart/2005/8/layout/cycle4"/>
    <dgm:cxn modelId="{0A00A3DA-B2D1-4C74-B74F-5A813F4E1E72}" type="presParOf" srcId="{84DF59F7-2B2B-4F4A-B8DE-07499181366F}" destId="{625BB392-0E25-43BA-BAF9-5F069B41364F}" srcOrd="1" destOrd="0" presId="urn:microsoft.com/office/officeart/2005/8/layout/cycle4"/>
    <dgm:cxn modelId="{64BE5AC1-D560-4FC1-A58D-6FE40CCEE5CF}" type="presParOf" srcId="{625BB392-0E25-43BA-BAF9-5F069B41364F}" destId="{00E232DF-1B8C-47D2-96E6-D57245EF6BAB}" srcOrd="0" destOrd="0" presId="urn:microsoft.com/office/officeart/2005/8/layout/cycle4"/>
    <dgm:cxn modelId="{FAFD97B4-3207-4288-B72C-241D7FA4E10F}" type="presParOf" srcId="{625BB392-0E25-43BA-BAF9-5F069B41364F}" destId="{D462411A-A366-4C71-9734-A47EA572E77A}" srcOrd="1" destOrd="0" presId="urn:microsoft.com/office/officeart/2005/8/layout/cycle4"/>
    <dgm:cxn modelId="{F755B09F-3D76-4849-968E-E3DD16028DB7}" type="presParOf" srcId="{84DF59F7-2B2B-4F4A-B8DE-07499181366F}" destId="{5BEDF9E3-DD2B-44A4-AEFB-F37A7917A041}" srcOrd="2" destOrd="0" presId="urn:microsoft.com/office/officeart/2005/8/layout/cycle4"/>
    <dgm:cxn modelId="{69C7FB6A-9093-4B82-914C-F48E6E04A0EB}" type="presParOf" srcId="{5BEDF9E3-DD2B-44A4-AEFB-F37A7917A041}" destId="{9F06BC9C-7BDF-4B27-B008-A6F1A1730BF2}" srcOrd="0" destOrd="0" presId="urn:microsoft.com/office/officeart/2005/8/layout/cycle4"/>
    <dgm:cxn modelId="{3E92C12B-6B72-472F-84ED-1AE7BA571A8E}" type="presParOf" srcId="{5BEDF9E3-DD2B-44A4-AEFB-F37A7917A041}" destId="{952E22D7-E6BD-4657-816F-F97C1CEDEF54}" srcOrd="1" destOrd="0" presId="urn:microsoft.com/office/officeart/2005/8/layout/cycle4"/>
    <dgm:cxn modelId="{4155FDFE-2BA6-4ACC-9B86-0FCC0B83373B}" type="presParOf" srcId="{84DF59F7-2B2B-4F4A-B8DE-07499181366F}" destId="{EA97617E-3E30-4125-B76C-2F0D72C54FDE}" srcOrd="3" destOrd="0" presId="urn:microsoft.com/office/officeart/2005/8/layout/cycle4"/>
    <dgm:cxn modelId="{DB8F09EC-BBA0-464A-B27D-BA880C801B15}" type="presParOf" srcId="{EA97617E-3E30-4125-B76C-2F0D72C54FDE}" destId="{75A8315A-698E-4FF7-8391-02E6133DC0F0}" srcOrd="0" destOrd="0" presId="urn:microsoft.com/office/officeart/2005/8/layout/cycle4"/>
    <dgm:cxn modelId="{8A9E59F9-D90A-476F-B631-84C9FA00D121}" type="presParOf" srcId="{EA97617E-3E30-4125-B76C-2F0D72C54FDE}" destId="{58F222E9-7DDC-4F48-BB95-0794B3AA3E5C}" srcOrd="1" destOrd="0" presId="urn:microsoft.com/office/officeart/2005/8/layout/cycle4"/>
    <dgm:cxn modelId="{626D0294-9F75-4CB4-B980-6ED6E42F886E}" type="presParOf" srcId="{84DF59F7-2B2B-4F4A-B8DE-07499181366F}" destId="{650FCB9E-1B05-41FC-9CD6-796D11BEC0A2}" srcOrd="4" destOrd="0" presId="urn:microsoft.com/office/officeart/2005/8/layout/cycle4"/>
    <dgm:cxn modelId="{6AB531B6-A8C6-49F7-A1D4-689EB957AB3C}" type="presParOf" srcId="{1A259633-C7AB-4702-B630-F5C5301D5869}" destId="{50B53BDC-F7C3-4732-9903-7647D0420C17}" srcOrd="1" destOrd="0" presId="urn:microsoft.com/office/officeart/2005/8/layout/cycle4"/>
    <dgm:cxn modelId="{A5F077A2-DF2D-48CA-BF2A-3E9330634126}" type="presParOf" srcId="{50B53BDC-F7C3-4732-9903-7647D0420C17}" destId="{697DE3EF-3958-4222-B1B9-02665443C87C}" srcOrd="0" destOrd="0" presId="urn:microsoft.com/office/officeart/2005/8/layout/cycle4"/>
    <dgm:cxn modelId="{88E6E7F6-D89D-44DC-AA5D-B43D639CF4CC}" type="presParOf" srcId="{50B53BDC-F7C3-4732-9903-7647D0420C17}" destId="{E894B8C4-EA58-4AB4-AA42-439AC3EA80C9}" srcOrd="1" destOrd="0" presId="urn:microsoft.com/office/officeart/2005/8/layout/cycle4"/>
    <dgm:cxn modelId="{A9C5F773-0499-4EC9-8971-F85C60E3ACF1}" type="presParOf" srcId="{50B53BDC-F7C3-4732-9903-7647D0420C17}" destId="{DCF13FA4-5D1C-434D-9F28-C9268CD38F4D}" srcOrd="2" destOrd="0" presId="urn:microsoft.com/office/officeart/2005/8/layout/cycle4"/>
    <dgm:cxn modelId="{3C095DF7-AD19-4519-A3F1-57D2607E731F}" type="presParOf" srcId="{50B53BDC-F7C3-4732-9903-7647D0420C17}" destId="{AAD95CAD-C2C9-44BC-BCBE-27BCB5B9CEF7}" srcOrd="3" destOrd="0" presId="urn:microsoft.com/office/officeart/2005/8/layout/cycle4"/>
    <dgm:cxn modelId="{AC20F1AA-399E-41BB-B8C4-464DF4D01E7C}" type="presParOf" srcId="{50B53BDC-F7C3-4732-9903-7647D0420C17}" destId="{4C49F292-78EA-496C-8F03-570D75BB6540}" srcOrd="4" destOrd="0" presId="urn:microsoft.com/office/officeart/2005/8/layout/cycle4"/>
    <dgm:cxn modelId="{D6883318-BCDD-4CEB-BB44-D6695F9BDF24}" type="presParOf" srcId="{1A259633-C7AB-4702-B630-F5C5301D5869}" destId="{2BC66F92-5751-47EE-AF73-3AAC6EB6B6E1}" srcOrd="2" destOrd="0" presId="urn:microsoft.com/office/officeart/2005/8/layout/cycle4"/>
    <dgm:cxn modelId="{688AF43B-68AE-4C01-935C-7FD00A0AFF94}" type="presParOf" srcId="{1A259633-C7AB-4702-B630-F5C5301D5869}" destId="{48118595-BAF0-4471-BC2B-597368FFC65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D383F-8D73-4A3B-9004-961CD17EC08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D1BBA-F4FC-477B-A377-0EE6FC853DDD}">
      <dgm:prSet phldrT="[Текст]" custT="1"/>
      <dgm:spPr/>
      <dgm:t>
        <a:bodyPr/>
        <a:lstStyle/>
        <a:p>
          <a:r>
            <a:rPr lang="ru-RU" sz="2000" dirty="0" smtClean="0"/>
            <a:t>Мессенджеры для общения, быстрого распространения информации и координации </a:t>
          </a:r>
          <a:r>
            <a:rPr lang="ru-RU" sz="2000" dirty="0" err="1" smtClean="0"/>
            <a:t>дейтвий</a:t>
          </a:r>
          <a:endParaRPr lang="ru-RU" sz="2000" dirty="0"/>
        </a:p>
      </dgm:t>
    </dgm:pt>
    <dgm:pt modelId="{0CAFC6C0-7858-4ABB-B756-C413F12E52C1}" type="parTrans" cxnId="{F45E8E80-F054-49B8-9546-7AECF2950FCD}">
      <dgm:prSet/>
      <dgm:spPr/>
      <dgm:t>
        <a:bodyPr/>
        <a:lstStyle/>
        <a:p>
          <a:endParaRPr lang="ru-RU"/>
        </a:p>
      </dgm:t>
    </dgm:pt>
    <dgm:pt modelId="{8C7CE7B0-3B85-473D-B083-D784EEF38672}" type="sibTrans" cxnId="{F45E8E80-F054-49B8-9546-7AECF2950FCD}">
      <dgm:prSet/>
      <dgm:spPr/>
      <dgm:t>
        <a:bodyPr/>
        <a:lstStyle/>
        <a:p>
          <a:endParaRPr lang="ru-RU"/>
        </a:p>
      </dgm:t>
    </dgm:pt>
    <dgm:pt modelId="{A9F03973-E366-456E-85F0-C54F3F179B3D}">
      <dgm:prSet phldrT="[Текст]"/>
      <dgm:spPr/>
      <dgm:t>
        <a:bodyPr/>
        <a:lstStyle/>
        <a:p>
          <a:r>
            <a:rPr lang="en-US" dirty="0" smtClean="0"/>
            <a:t>OK.RU</a:t>
          </a:r>
          <a:endParaRPr lang="ru-RU" dirty="0"/>
        </a:p>
      </dgm:t>
    </dgm:pt>
    <dgm:pt modelId="{9F5E0E0A-7E35-441D-AF45-8F1132B9D454}" type="parTrans" cxnId="{D0E80143-56CF-442C-8D1D-54856BDD9B72}">
      <dgm:prSet/>
      <dgm:spPr/>
      <dgm:t>
        <a:bodyPr/>
        <a:lstStyle/>
        <a:p>
          <a:endParaRPr lang="ru-RU"/>
        </a:p>
      </dgm:t>
    </dgm:pt>
    <dgm:pt modelId="{5CABF294-2209-4B09-B41D-8C7CBD552A3E}" type="sibTrans" cxnId="{D0E80143-56CF-442C-8D1D-54856BDD9B72}">
      <dgm:prSet/>
      <dgm:spPr/>
      <dgm:t>
        <a:bodyPr/>
        <a:lstStyle/>
        <a:p>
          <a:endParaRPr lang="ru-RU"/>
        </a:p>
      </dgm:t>
    </dgm:pt>
    <dgm:pt modelId="{75500ED9-920E-4DE0-A5F5-851D4990CA43}">
      <dgm:prSet phldrT="[Текст]"/>
      <dgm:spPr/>
      <dgm:t>
        <a:bodyPr/>
        <a:lstStyle/>
        <a:p>
          <a:r>
            <a:rPr lang="en-US" dirty="0" smtClean="0"/>
            <a:t>QR-</a:t>
          </a:r>
          <a:r>
            <a:rPr lang="ru-RU" dirty="0" smtClean="0"/>
            <a:t>код</a:t>
          </a:r>
          <a:endParaRPr lang="ru-RU" dirty="0"/>
        </a:p>
      </dgm:t>
    </dgm:pt>
    <dgm:pt modelId="{81680103-904B-4B06-B3FA-E1EFB75ED88E}" type="parTrans" cxnId="{F466ED2A-679A-4ED5-8134-9E4C939E93BC}">
      <dgm:prSet/>
      <dgm:spPr/>
      <dgm:t>
        <a:bodyPr/>
        <a:lstStyle/>
        <a:p>
          <a:endParaRPr lang="ru-RU"/>
        </a:p>
      </dgm:t>
    </dgm:pt>
    <dgm:pt modelId="{48C0B12A-64C2-4503-8547-407F4FE91012}" type="sibTrans" cxnId="{F466ED2A-679A-4ED5-8134-9E4C939E93BC}">
      <dgm:prSet/>
      <dgm:spPr/>
      <dgm:t>
        <a:bodyPr/>
        <a:lstStyle/>
        <a:p>
          <a:endParaRPr lang="ru-RU"/>
        </a:p>
      </dgm:t>
    </dgm:pt>
    <dgm:pt modelId="{5E8BCC8F-3BFD-4647-8C5A-51C10F905D2A}">
      <dgm:prSet phldrT="[Текст]"/>
      <dgm:spPr/>
      <dgm:t>
        <a:bodyPr/>
        <a:lstStyle/>
        <a:p>
          <a:r>
            <a:rPr lang="en-US" dirty="0" smtClean="0"/>
            <a:t>Viber</a:t>
          </a:r>
          <a:endParaRPr lang="ru-RU" dirty="0"/>
        </a:p>
      </dgm:t>
    </dgm:pt>
    <dgm:pt modelId="{1355B9C0-E689-4931-AE6B-9AFCED78A2A4}" type="sibTrans" cxnId="{2CC01C9C-99D9-4FDB-B52D-33A0E42A3E97}">
      <dgm:prSet/>
      <dgm:spPr/>
      <dgm:t>
        <a:bodyPr/>
        <a:lstStyle/>
        <a:p>
          <a:endParaRPr lang="ru-RU"/>
        </a:p>
      </dgm:t>
    </dgm:pt>
    <dgm:pt modelId="{A880E983-E9ED-4B1E-99A3-3C1522E6A233}" type="parTrans" cxnId="{2CC01C9C-99D9-4FDB-B52D-33A0E42A3E97}">
      <dgm:prSet/>
      <dgm:spPr/>
      <dgm:t>
        <a:bodyPr/>
        <a:lstStyle/>
        <a:p>
          <a:endParaRPr lang="ru-RU"/>
        </a:p>
      </dgm:t>
    </dgm:pt>
    <dgm:pt modelId="{D4B06726-D7F9-4B8E-AA91-DA0E09FC9806}">
      <dgm:prSet phldrT="[Текст]"/>
      <dgm:spPr/>
      <dgm:t>
        <a:bodyPr/>
        <a:lstStyle/>
        <a:p>
          <a:r>
            <a:rPr lang="ru-RU" dirty="0" smtClean="0"/>
            <a:t>Закрытая группа детского сада «Играй, учись и развивайся в д/с «Ласточка», </a:t>
          </a:r>
          <a:endParaRPr lang="ru-RU" dirty="0"/>
        </a:p>
      </dgm:t>
    </dgm:pt>
    <dgm:pt modelId="{F81EE5D1-C032-4097-A6CF-02CDCB1D9779}" type="parTrans" cxnId="{A3C33610-CBBE-49B6-B8C2-2CF89889663A}">
      <dgm:prSet/>
      <dgm:spPr/>
    </dgm:pt>
    <dgm:pt modelId="{C88806A7-6423-45CA-AFFB-33B4CD9674C1}" type="sibTrans" cxnId="{A3C33610-CBBE-49B6-B8C2-2CF89889663A}">
      <dgm:prSet/>
      <dgm:spPr/>
    </dgm:pt>
    <dgm:pt modelId="{03B773CC-A5B7-414F-92DC-81F60E7D3BEE}">
      <dgm:prSet/>
      <dgm:spPr/>
      <dgm:t>
        <a:bodyPr/>
        <a:lstStyle/>
        <a:p>
          <a:r>
            <a:rPr lang="ru-RU" b="0" i="0" smtClean="0"/>
            <a:t>При помощи QR-кода можно закодировать любую информацию, например: текст, номер телефона, ссылку на сайт или визитную карточку.</a:t>
          </a:r>
          <a:endParaRPr lang="ru-RU"/>
        </a:p>
      </dgm:t>
    </dgm:pt>
    <dgm:pt modelId="{8F9EF71D-4129-449B-A32B-E65AB52EB2F8}" type="parTrans" cxnId="{019028A8-D6CD-4FF7-A583-4C3944BAC849}">
      <dgm:prSet/>
      <dgm:spPr/>
    </dgm:pt>
    <dgm:pt modelId="{BD25E4D7-23EC-4702-AE40-B6CC9F33D9EB}" type="sibTrans" cxnId="{019028A8-D6CD-4FF7-A583-4C3944BAC849}">
      <dgm:prSet/>
      <dgm:spPr/>
    </dgm:pt>
    <dgm:pt modelId="{1236379C-C084-4909-8B6D-28BAE11BA723}" type="pres">
      <dgm:prSet presAssocID="{9C8D383F-8D73-4A3B-9004-961CD17EC08F}" presName="linearFlow" presStyleCnt="0">
        <dgm:presLayoutVars>
          <dgm:dir/>
          <dgm:animLvl val="lvl"/>
          <dgm:resizeHandles/>
        </dgm:presLayoutVars>
      </dgm:prSet>
      <dgm:spPr/>
    </dgm:pt>
    <dgm:pt modelId="{CDDB5263-8853-4C0C-A6F7-D38A067A983F}" type="pres">
      <dgm:prSet presAssocID="{5E8BCC8F-3BFD-4647-8C5A-51C10F905D2A}" presName="compositeNode" presStyleCnt="0">
        <dgm:presLayoutVars>
          <dgm:bulletEnabled val="1"/>
        </dgm:presLayoutVars>
      </dgm:prSet>
      <dgm:spPr/>
    </dgm:pt>
    <dgm:pt modelId="{95409FC0-08C8-4B43-9E77-44D3B62F3063}" type="pres">
      <dgm:prSet presAssocID="{5E8BCC8F-3BFD-4647-8C5A-51C10F905D2A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F944F3A-1FC3-469F-A21F-004CEA1DC3A5}" type="pres">
      <dgm:prSet presAssocID="{5E8BCC8F-3BFD-4647-8C5A-51C10F905D2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FD1B1-D1FC-450C-91E8-5DD28ACB6FE0}" type="pres">
      <dgm:prSet presAssocID="{5E8BCC8F-3BFD-4647-8C5A-51C10F905D2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E9E5D-90C6-4F8D-AC88-AB977865F228}" type="pres">
      <dgm:prSet presAssocID="{1355B9C0-E689-4931-AE6B-9AFCED78A2A4}" presName="sibTrans" presStyleCnt="0"/>
      <dgm:spPr/>
    </dgm:pt>
    <dgm:pt modelId="{442C0260-C8DC-4013-B630-2244ED70153A}" type="pres">
      <dgm:prSet presAssocID="{A9F03973-E366-456E-85F0-C54F3F179B3D}" presName="compositeNode" presStyleCnt="0">
        <dgm:presLayoutVars>
          <dgm:bulletEnabled val="1"/>
        </dgm:presLayoutVars>
      </dgm:prSet>
      <dgm:spPr/>
    </dgm:pt>
    <dgm:pt modelId="{B8B536DB-CA8C-44D4-B79C-292103BDC8B8}" type="pres">
      <dgm:prSet presAssocID="{A9F03973-E366-456E-85F0-C54F3F179B3D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AAD18A-6223-45EE-B699-99141D121D02}" type="pres">
      <dgm:prSet presAssocID="{A9F03973-E366-456E-85F0-C54F3F179B3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17C32-7040-4201-9D74-5A139839B59F}" type="pres">
      <dgm:prSet presAssocID="{A9F03973-E366-456E-85F0-C54F3F179B3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C5B04-1F0F-4071-9147-65F0CC21AAED}" type="pres">
      <dgm:prSet presAssocID="{5CABF294-2209-4B09-B41D-8C7CBD552A3E}" presName="sibTrans" presStyleCnt="0"/>
      <dgm:spPr/>
    </dgm:pt>
    <dgm:pt modelId="{B80AF270-7516-4BAB-AFE8-1A9D819259CD}" type="pres">
      <dgm:prSet presAssocID="{75500ED9-920E-4DE0-A5F5-851D4990CA43}" presName="compositeNode" presStyleCnt="0">
        <dgm:presLayoutVars>
          <dgm:bulletEnabled val="1"/>
        </dgm:presLayoutVars>
      </dgm:prSet>
      <dgm:spPr/>
    </dgm:pt>
    <dgm:pt modelId="{89DDF447-641D-45D9-BAB7-EA32B74018C4}" type="pres">
      <dgm:prSet presAssocID="{75500ED9-920E-4DE0-A5F5-851D4990CA43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659523-F532-497E-AF25-A6AB44BF59C0}" type="pres">
      <dgm:prSet presAssocID="{75500ED9-920E-4DE0-A5F5-851D4990CA4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04A26-4F20-4655-9076-F749B1C91774}" type="pres">
      <dgm:prSet presAssocID="{75500ED9-920E-4DE0-A5F5-851D4990CA4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33610-CBBE-49B6-B8C2-2CF89889663A}" srcId="{A9F03973-E366-456E-85F0-C54F3F179B3D}" destId="{D4B06726-D7F9-4B8E-AA91-DA0E09FC9806}" srcOrd="0" destOrd="0" parTransId="{F81EE5D1-C032-4097-A6CF-02CDCB1D9779}" sibTransId="{C88806A7-6423-45CA-AFFB-33B4CD9674C1}"/>
    <dgm:cxn modelId="{12A07D18-EC81-48ED-BC47-F28FE4E39554}" type="presOf" srcId="{A9F03973-E366-456E-85F0-C54F3F179B3D}" destId="{B1A17C32-7040-4201-9D74-5A139839B59F}" srcOrd="0" destOrd="0" presId="urn:microsoft.com/office/officeart/2005/8/layout/hList2"/>
    <dgm:cxn modelId="{F466ED2A-679A-4ED5-8134-9E4C939E93BC}" srcId="{9C8D383F-8D73-4A3B-9004-961CD17EC08F}" destId="{75500ED9-920E-4DE0-A5F5-851D4990CA43}" srcOrd="2" destOrd="0" parTransId="{81680103-904B-4B06-B3FA-E1EFB75ED88E}" sibTransId="{48C0B12A-64C2-4503-8547-407F4FE91012}"/>
    <dgm:cxn modelId="{1ED44101-6D77-40E4-9D6B-903A7DB3D9BB}" type="presOf" srcId="{26DD1BBA-F4FC-477B-A377-0EE6FC853DDD}" destId="{3F944F3A-1FC3-469F-A21F-004CEA1DC3A5}" srcOrd="0" destOrd="0" presId="urn:microsoft.com/office/officeart/2005/8/layout/hList2"/>
    <dgm:cxn modelId="{2CC01C9C-99D9-4FDB-B52D-33A0E42A3E97}" srcId="{9C8D383F-8D73-4A3B-9004-961CD17EC08F}" destId="{5E8BCC8F-3BFD-4647-8C5A-51C10F905D2A}" srcOrd="0" destOrd="0" parTransId="{A880E983-E9ED-4B1E-99A3-3C1522E6A233}" sibTransId="{1355B9C0-E689-4931-AE6B-9AFCED78A2A4}"/>
    <dgm:cxn modelId="{AFF0140E-667E-4CC6-B0EC-25C9B508882F}" type="presOf" srcId="{5E8BCC8F-3BFD-4647-8C5A-51C10F905D2A}" destId="{1D1FD1B1-D1FC-450C-91E8-5DD28ACB6FE0}" srcOrd="0" destOrd="0" presId="urn:microsoft.com/office/officeart/2005/8/layout/hList2"/>
    <dgm:cxn modelId="{D0E80143-56CF-442C-8D1D-54856BDD9B72}" srcId="{9C8D383F-8D73-4A3B-9004-961CD17EC08F}" destId="{A9F03973-E366-456E-85F0-C54F3F179B3D}" srcOrd="1" destOrd="0" parTransId="{9F5E0E0A-7E35-441D-AF45-8F1132B9D454}" sibTransId="{5CABF294-2209-4B09-B41D-8C7CBD552A3E}"/>
    <dgm:cxn modelId="{019028A8-D6CD-4FF7-A583-4C3944BAC849}" srcId="{75500ED9-920E-4DE0-A5F5-851D4990CA43}" destId="{03B773CC-A5B7-414F-92DC-81F60E7D3BEE}" srcOrd="0" destOrd="0" parTransId="{8F9EF71D-4129-449B-A32B-E65AB52EB2F8}" sibTransId="{BD25E4D7-23EC-4702-AE40-B6CC9F33D9EB}"/>
    <dgm:cxn modelId="{CED92950-301B-4368-893A-AF2AE295B320}" type="presOf" srcId="{03B773CC-A5B7-414F-92DC-81F60E7D3BEE}" destId="{2F659523-F532-497E-AF25-A6AB44BF59C0}" srcOrd="0" destOrd="0" presId="urn:microsoft.com/office/officeart/2005/8/layout/hList2"/>
    <dgm:cxn modelId="{F45E8E80-F054-49B8-9546-7AECF2950FCD}" srcId="{5E8BCC8F-3BFD-4647-8C5A-51C10F905D2A}" destId="{26DD1BBA-F4FC-477B-A377-0EE6FC853DDD}" srcOrd="0" destOrd="0" parTransId="{0CAFC6C0-7858-4ABB-B756-C413F12E52C1}" sibTransId="{8C7CE7B0-3B85-473D-B083-D784EEF38672}"/>
    <dgm:cxn modelId="{AE097A08-D6B6-4127-ABC1-34F44D194230}" type="presOf" srcId="{D4B06726-D7F9-4B8E-AA91-DA0E09FC9806}" destId="{FEAAD18A-6223-45EE-B699-99141D121D02}" srcOrd="0" destOrd="0" presId="urn:microsoft.com/office/officeart/2005/8/layout/hList2"/>
    <dgm:cxn modelId="{EF51CAC8-02EB-4341-A8C9-1097ABAB1514}" type="presOf" srcId="{75500ED9-920E-4DE0-A5F5-851D4990CA43}" destId="{0DE04A26-4F20-4655-9076-F749B1C91774}" srcOrd="0" destOrd="0" presId="urn:microsoft.com/office/officeart/2005/8/layout/hList2"/>
    <dgm:cxn modelId="{6D241102-4EE9-4126-AB63-E405526B30C3}" type="presOf" srcId="{9C8D383F-8D73-4A3B-9004-961CD17EC08F}" destId="{1236379C-C084-4909-8B6D-28BAE11BA723}" srcOrd="0" destOrd="0" presId="urn:microsoft.com/office/officeart/2005/8/layout/hList2"/>
    <dgm:cxn modelId="{F9319695-BB87-4610-8DC1-68A0821D0D51}" type="presParOf" srcId="{1236379C-C084-4909-8B6D-28BAE11BA723}" destId="{CDDB5263-8853-4C0C-A6F7-D38A067A983F}" srcOrd="0" destOrd="0" presId="urn:microsoft.com/office/officeart/2005/8/layout/hList2"/>
    <dgm:cxn modelId="{0CA7BFC9-4989-4E24-A647-70DE57B513E1}" type="presParOf" srcId="{CDDB5263-8853-4C0C-A6F7-D38A067A983F}" destId="{95409FC0-08C8-4B43-9E77-44D3B62F3063}" srcOrd="0" destOrd="0" presId="urn:microsoft.com/office/officeart/2005/8/layout/hList2"/>
    <dgm:cxn modelId="{599F3A95-5F38-4AF0-89FD-3B4543D90931}" type="presParOf" srcId="{CDDB5263-8853-4C0C-A6F7-D38A067A983F}" destId="{3F944F3A-1FC3-469F-A21F-004CEA1DC3A5}" srcOrd="1" destOrd="0" presId="urn:microsoft.com/office/officeart/2005/8/layout/hList2"/>
    <dgm:cxn modelId="{B4E79BBA-39C8-4C05-8148-11499D2D9F11}" type="presParOf" srcId="{CDDB5263-8853-4C0C-A6F7-D38A067A983F}" destId="{1D1FD1B1-D1FC-450C-91E8-5DD28ACB6FE0}" srcOrd="2" destOrd="0" presId="urn:microsoft.com/office/officeart/2005/8/layout/hList2"/>
    <dgm:cxn modelId="{04A935A4-FD9D-4F20-A730-9F39E5E9493B}" type="presParOf" srcId="{1236379C-C084-4909-8B6D-28BAE11BA723}" destId="{346E9E5D-90C6-4F8D-AC88-AB977865F228}" srcOrd="1" destOrd="0" presId="urn:microsoft.com/office/officeart/2005/8/layout/hList2"/>
    <dgm:cxn modelId="{57E994B8-2D41-4C9D-ACDA-A2E3C1D73334}" type="presParOf" srcId="{1236379C-C084-4909-8B6D-28BAE11BA723}" destId="{442C0260-C8DC-4013-B630-2244ED70153A}" srcOrd="2" destOrd="0" presId="urn:microsoft.com/office/officeart/2005/8/layout/hList2"/>
    <dgm:cxn modelId="{9CB4EBDB-69F1-4BD0-8B6A-D4F7E059690C}" type="presParOf" srcId="{442C0260-C8DC-4013-B630-2244ED70153A}" destId="{B8B536DB-CA8C-44D4-B79C-292103BDC8B8}" srcOrd="0" destOrd="0" presId="urn:microsoft.com/office/officeart/2005/8/layout/hList2"/>
    <dgm:cxn modelId="{2BE5A3A5-E801-4C4D-9782-66999D30B3EF}" type="presParOf" srcId="{442C0260-C8DC-4013-B630-2244ED70153A}" destId="{FEAAD18A-6223-45EE-B699-99141D121D02}" srcOrd="1" destOrd="0" presId="urn:microsoft.com/office/officeart/2005/8/layout/hList2"/>
    <dgm:cxn modelId="{4F7E6F51-00EC-4B24-B0BA-13AD338F923E}" type="presParOf" srcId="{442C0260-C8DC-4013-B630-2244ED70153A}" destId="{B1A17C32-7040-4201-9D74-5A139839B59F}" srcOrd="2" destOrd="0" presId="urn:microsoft.com/office/officeart/2005/8/layout/hList2"/>
    <dgm:cxn modelId="{3C52FB2A-AF64-4AD0-A750-2E75603AFFCF}" type="presParOf" srcId="{1236379C-C084-4909-8B6D-28BAE11BA723}" destId="{56CC5B04-1F0F-4071-9147-65F0CC21AAED}" srcOrd="3" destOrd="0" presId="urn:microsoft.com/office/officeart/2005/8/layout/hList2"/>
    <dgm:cxn modelId="{D060E4D9-6AAA-413E-895D-9DE453228595}" type="presParOf" srcId="{1236379C-C084-4909-8B6D-28BAE11BA723}" destId="{B80AF270-7516-4BAB-AFE8-1A9D819259CD}" srcOrd="4" destOrd="0" presId="urn:microsoft.com/office/officeart/2005/8/layout/hList2"/>
    <dgm:cxn modelId="{93CC4366-90D1-465C-A079-F432BE4EE4FC}" type="presParOf" srcId="{B80AF270-7516-4BAB-AFE8-1A9D819259CD}" destId="{89DDF447-641D-45D9-BAB7-EA32B74018C4}" srcOrd="0" destOrd="0" presId="urn:microsoft.com/office/officeart/2005/8/layout/hList2"/>
    <dgm:cxn modelId="{74E32E1A-D205-4015-93EC-901CBDEF485B}" type="presParOf" srcId="{B80AF270-7516-4BAB-AFE8-1A9D819259CD}" destId="{2F659523-F532-497E-AF25-A6AB44BF59C0}" srcOrd="1" destOrd="0" presId="urn:microsoft.com/office/officeart/2005/8/layout/hList2"/>
    <dgm:cxn modelId="{8B0963C0-FF03-457C-B1DA-3974058A2593}" type="presParOf" srcId="{B80AF270-7516-4BAB-AFE8-1A9D819259CD}" destId="{0DE04A26-4F20-4655-9076-F749B1C9177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6BC9C-7BDF-4B27-B008-A6F1A1730BF2}">
      <dsp:nvSpPr>
        <dsp:cNvPr id="0" name=""/>
        <dsp:cNvSpPr/>
      </dsp:nvSpPr>
      <dsp:spPr>
        <a:xfrm>
          <a:off x="6108706" y="2368722"/>
          <a:ext cx="4112506" cy="288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Благоустройство участков;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Изготовление пособий в различные центры группы, атрибутов к праздникам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Родительский десант</a:t>
          </a:r>
          <a:endParaRPr lang="ru-RU" sz="1600" kern="1200" dirty="0"/>
        </a:p>
      </dsp:txBody>
      <dsp:txXfrm>
        <a:off x="7405730" y="3152086"/>
        <a:ext cx="2752210" cy="2033732"/>
      </dsp:txXfrm>
    </dsp:sp>
    <dsp:sp modelId="{75A8315A-698E-4FF7-8391-02E6133DC0F0}">
      <dsp:nvSpPr>
        <dsp:cNvPr id="0" name=""/>
        <dsp:cNvSpPr/>
      </dsp:nvSpPr>
      <dsp:spPr>
        <a:xfrm>
          <a:off x="1137247" y="2665403"/>
          <a:ext cx="4127753" cy="25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праздники/развлечения;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 досуги;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 фестиваль;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 участие в конкурсах, выставках.</a:t>
          </a:r>
          <a:endParaRPr lang="ru-RU" sz="1600" b="0" i="0" kern="1200" dirty="0"/>
        </a:p>
      </dsp:txBody>
      <dsp:txXfrm>
        <a:off x="1194174" y="3370203"/>
        <a:ext cx="2775573" cy="1829763"/>
      </dsp:txXfrm>
    </dsp:sp>
    <dsp:sp modelId="{00E232DF-1B8C-47D2-96E6-D57245EF6BAB}">
      <dsp:nvSpPr>
        <dsp:cNvPr id="0" name=""/>
        <dsp:cNvSpPr/>
      </dsp:nvSpPr>
      <dsp:spPr>
        <a:xfrm>
          <a:off x="6250086" y="-459989"/>
          <a:ext cx="4322266" cy="240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анкетирование, опрос;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составление социального паспорта семьи;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«День открытых дверей</a:t>
          </a:r>
          <a:r>
            <a:rPr lang="ru-RU" sz="1600" kern="1200" dirty="0" smtClean="0"/>
            <a:t>»/визитки педагогов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составление стенгазет\рекомендаций</a:t>
          </a:r>
          <a:endParaRPr lang="ru-RU" sz="1600" kern="1200" dirty="0"/>
        </a:p>
      </dsp:txBody>
      <dsp:txXfrm>
        <a:off x="7599608" y="-407147"/>
        <a:ext cx="2919902" cy="1698485"/>
      </dsp:txXfrm>
    </dsp:sp>
    <dsp:sp modelId="{93BA04F8-6415-452F-AFEB-82D41BFF3539}">
      <dsp:nvSpPr>
        <dsp:cNvPr id="0" name=""/>
        <dsp:cNvSpPr/>
      </dsp:nvSpPr>
      <dsp:spPr>
        <a:xfrm>
          <a:off x="1434692" y="-629486"/>
          <a:ext cx="4559236" cy="2744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семинар-практикум;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педагогическая гостиная;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родительское собрание;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конференция;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экскурсии;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презентация </a:t>
          </a:r>
          <a:r>
            <a:rPr lang="ru-RU" sz="1600" b="0" i="0" kern="1200" dirty="0" smtClean="0"/>
            <a:t>семейных                           проектов;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мастер-класс.</a:t>
          </a:r>
          <a:endParaRPr lang="ru-RU" sz="1600" b="0" i="0" kern="1200" dirty="0"/>
        </a:p>
      </dsp:txBody>
      <dsp:txXfrm>
        <a:off x="1494981" y="-569197"/>
        <a:ext cx="3070887" cy="1937836"/>
      </dsp:txXfrm>
    </dsp:sp>
    <dsp:sp modelId="{697DE3EF-3958-4222-B1B9-02665443C87C}">
      <dsp:nvSpPr>
        <dsp:cNvPr id="0" name=""/>
        <dsp:cNvSpPr/>
      </dsp:nvSpPr>
      <dsp:spPr>
        <a:xfrm>
          <a:off x="3465126" y="287644"/>
          <a:ext cx="2056119" cy="20561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Познавательные </a:t>
          </a:r>
          <a:r>
            <a:rPr lang="ru-RU" sz="1800" kern="1200" dirty="0" smtClean="0"/>
            <a:t>формы</a:t>
          </a:r>
          <a:endParaRPr lang="ru-RU" sz="1800" kern="1200" dirty="0"/>
        </a:p>
      </dsp:txBody>
      <dsp:txXfrm>
        <a:off x="4067349" y="889867"/>
        <a:ext cx="1453896" cy="1453896"/>
      </dsp:txXfrm>
    </dsp:sp>
    <dsp:sp modelId="{E894B8C4-EA58-4AB4-AA42-439AC3EA80C9}">
      <dsp:nvSpPr>
        <dsp:cNvPr id="0" name=""/>
        <dsp:cNvSpPr/>
      </dsp:nvSpPr>
      <dsp:spPr>
        <a:xfrm rot="5400000">
          <a:off x="5616217" y="287644"/>
          <a:ext cx="2056119" cy="20561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Информационно-аналитические формы</a:t>
          </a:r>
          <a:endParaRPr lang="ru-RU" sz="1800" kern="1200" dirty="0"/>
        </a:p>
      </dsp:txBody>
      <dsp:txXfrm rot="-5400000">
        <a:off x="5616217" y="889867"/>
        <a:ext cx="1453896" cy="1453896"/>
      </dsp:txXfrm>
    </dsp:sp>
    <dsp:sp modelId="{DCF13FA4-5D1C-434D-9F28-C9268CD38F4D}">
      <dsp:nvSpPr>
        <dsp:cNvPr id="0" name=""/>
        <dsp:cNvSpPr/>
      </dsp:nvSpPr>
      <dsp:spPr>
        <a:xfrm rot="10800000">
          <a:off x="5616217" y="2438734"/>
          <a:ext cx="2056119" cy="20561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Трудовые формы </a:t>
          </a:r>
        </a:p>
      </dsp:txBody>
      <dsp:txXfrm rot="10800000">
        <a:off x="5616217" y="2438734"/>
        <a:ext cx="1453896" cy="1453896"/>
      </dsp:txXfrm>
    </dsp:sp>
    <dsp:sp modelId="{AAD95CAD-C2C9-44BC-BCBE-27BCB5B9CEF7}">
      <dsp:nvSpPr>
        <dsp:cNvPr id="0" name=""/>
        <dsp:cNvSpPr/>
      </dsp:nvSpPr>
      <dsp:spPr>
        <a:xfrm rot="16200000">
          <a:off x="3465126" y="2438734"/>
          <a:ext cx="2056119" cy="20561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Досуговые формы</a:t>
          </a:r>
          <a:endParaRPr lang="ru-RU" sz="1800" kern="1200" dirty="0"/>
        </a:p>
      </dsp:txBody>
      <dsp:txXfrm rot="5400000">
        <a:off x="4067349" y="2438734"/>
        <a:ext cx="1453896" cy="1453896"/>
      </dsp:txXfrm>
    </dsp:sp>
    <dsp:sp modelId="{2BC66F92-5751-47EE-AF73-3AAC6EB6B6E1}">
      <dsp:nvSpPr>
        <dsp:cNvPr id="0" name=""/>
        <dsp:cNvSpPr/>
      </dsp:nvSpPr>
      <dsp:spPr>
        <a:xfrm>
          <a:off x="5213778" y="1963880"/>
          <a:ext cx="709907" cy="61731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8118595-BAF0-4471-BC2B-597368FFC654}">
      <dsp:nvSpPr>
        <dsp:cNvPr id="0" name=""/>
        <dsp:cNvSpPr/>
      </dsp:nvSpPr>
      <dsp:spPr>
        <a:xfrm rot="10800000">
          <a:off x="5213778" y="2201307"/>
          <a:ext cx="709907" cy="61731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D1B1-D1FC-450C-91E8-5DD28ACB6FE0}">
      <dsp:nvSpPr>
        <dsp:cNvPr id="0" name=""/>
        <dsp:cNvSpPr/>
      </dsp:nvSpPr>
      <dsp:spPr>
        <a:xfrm rot="16200000">
          <a:off x="-1821784" y="2784533"/>
          <a:ext cx="4226560" cy="4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4516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Viber</a:t>
          </a:r>
          <a:endParaRPr lang="ru-RU" sz="3500" kern="1200" dirty="0"/>
        </a:p>
      </dsp:txBody>
      <dsp:txXfrm>
        <a:off x="-1821784" y="2784533"/>
        <a:ext cx="4226560" cy="470002"/>
      </dsp:txXfrm>
    </dsp:sp>
    <dsp:sp modelId="{3F944F3A-1FC3-469F-A21F-004CEA1DC3A5}">
      <dsp:nvSpPr>
        <dsp:cNvPr id="0" name=""/>
        <dsp:cNvSpPr/>
      </dsp:nvSpPr>
      <dsp:spPr>
        <a:xfrm>
          <a:off x="526497" y="906255"/>
          <a:ext cx="2341111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1451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Мессенджеры для общения, быстрого распространения информации и координации </a:t>
          </a:r>
          <a:r>
            <a:rPr lang="ru-RU" sz="2000" kern="1200" dirty="0" err="1" smtClean="0"/>
            <a:t>дейтвий</a:t>
          </a:r>
          <a:endParaRPr lang="ru-RU" sz="2000" kern="1200" dirty="0"/>
        </a:p>
      </dsp:txBody>
      <dsp:txXfrm>
        <a:off x="526497" y="906255"/>
        <a:ext cx="2341111" cy="4226560"/>
      </dsp:txXfrm>
    </dsp:sp>
    <dsp:sp modelId="{95409FC0-08C8-4B43-9E77-44D3B62F3063}">
      <dsp:nvSpPr>
        <dsp:cNvPr id="0" name=""/>
        <dsp:cNvSpPr/>
      </dsp:nvSpPr>
      <dsp:spPr>
        <a:xfrm>
          <a:off x="56494" y="285851"/>
          <a:ext cx="940005" cy="9400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7C32-7040-4201-9D74-5A139839B59F}">
      <dsp:nvSpPr>
        <dsp:cNvPr id="0" name=""/>
        <dsp:cNvSpPr/>
      </dsp:nvSpPr>
      <dsp:spPr>
        <a:xfrm rot="16200000">
          <a:off x="1594337" y="2784533"/>
          <a:ext cx="4226560" cy="4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4516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OK.RU</a:t>
          </a:r>
          <a:endParaRPr lang="ru-RU" sz="3500" kern="1200" dirty="0"/>
        </a:p>
      </dsp:txBody>
      <dsp:txXfrm>
        <a:off x="1594337" y="2784533"/>
        <a:ext cx="4226560" cy="470002"/>
      </dsp:txXfrm>
    </dsp:sp>
    <dsp:sp modelId="{FEAAD18A-6223-45EE-B699-99141D121D02}">
      <dsp:nvSpPr>
        <dsp:cNvPr id="0" name=""/>
        <dsp:cNvSpPr/>
      </dsp:nvSpPr>
      <dsp:spPr>
        <a:xfrm>
          <a:off x="3942618" y="906255"/>
          <a:ext cx="2341111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14516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Закрытая группа детского сада «Играй, учись и развивайся в д/с «Ласточка», </a:t>
          </a:r>
          <a:endParaRPr lang="ru-RU" sz="2100" kern="1200" dirty="0"/>
        </a:p>
      </dsp:txBody>
      <dsp:txXfrm>
        <a:off x="3942618" y="906255"/>
        <a:ext cx="2341111" cy="4226560"/>
      </dsp:txXfrm>
    </dsp:sp>
    <dsp:sp modelId="{B8B536DB-CA8C-44D4-B79C-292103BDC8B8}">
      <dsp:nvSpPr>
        <dsp:cNvPr id="0" name=""/>
        <dsp:cNvSpPr/>
      </dsp:nvSpPr>
      <dsp:spPr>
        <a:xfrm>
          <a:off x="3472616" y="285851"/>
          <a:ext cx="940005" cy="94000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04A26-4F20-4655-9076-F749B1C91774}">
      <dsp:nvSpPr>
        <dsp:cNvPr id="0" name=""/>
        <dsp:cNvSpPr/>
      </dsp:nvSpPr>
      <dsp:spPr>
        <a:xfrm rot="16200000">
          <a:off x="5010458" y="2784533"/>
          <a:ext cx="4226560" cy="4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4516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QR-</a:t>
          </a:r>
          <a:r>
            <a:rPr lang="ru-RU" sz="3500" kern="1200" dirty="0" smtClean="0"/>
            <a:t>код</a:t>
          </a:r>
          <a:endParaRPr lang="ru-RU" sz="3500" kern="1200" dirty="0"/>
        </a:p>
      </dsp:txBody>
      <dsp:txXfrm>
        <a:off x="5010458" y="2784533"/>
        <a:ext cx="4226560" cy="470002"/>
      </dsp:txXfrm>
    </dsp:sp>
    <dsp:sp modelId="{2F659523-F532-497E-AF25-A6AB44BF59C0}">
      <dsp:nvSpPr>
        <dsp:cNvPr id="0" name=""/>
        <dsp:cNvSpPr/>
      </dsp:nvSpPr>
      <dsp:spPr>
        <a:xfrm>
          <a:off x="7358740" y="906255"/>
          <a:ext cx="2341111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14516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smtClean="0"/>
            <a:t>При помощи QR-кода можно закодировать любую информацию, например: текст, номер телефона, ссылку на сайт или визитную карточку.</a:t>
          </a:r>
          <a:endParaRPr lang="ru-RU" sz="2100" kern="1200"/>
        </a:p>
      </dsp:txBody>
      <dsp:txXfrm>
        <a:off x="7358740" y="906255"/>
        <a:ext cx="2341111" cy="4226560"/>
      </dsp:txXfrm>
    </dsp:sp>
    <dsp:sp modelId="{89DDF447-641D-45D9-BAB7-EA32B74018C4}">
      <dsp:nvSpPr>
        <dsp:cNvPr id="0" name=""/>
        <dsp:cNvSpPr/>
      </dsp:nvSpPr>
      <dsp:spPr>
        <a:xfrm>
          <a:off x="6888737" y="285851"/>
          <a:ext cx="940005" cy="940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lya.antoshina.83@mail.ru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stochka.dou@mail,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998" y="5884955"/>
            <a:ext cx="8630722" cy="577629"/>
          </a:xfrm>
        </p:spPr>
        <p:txBody>
          <a:bodyPr rtlCol="0"/>
          <a:lstStyle/>
          <a:p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МБДОУ </a:t>
            </a:r>
            <a:r>
              <a:rPr lang="ru-R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Собинского района 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д/с </a:t>
            </a:r>
            <a:r>
              <a:rPr lang="ru-R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№11 «Ласточка» г. Лакинск</a:t>
            </a:r>
            <a:endParaRPr lang="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213" y="3414612"/>
            <a:ext cx="7237678" cy="107721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Из опыта работы воспитателя 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группы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раннего возраста </a:t>
            </a:r>
          </a:p>
          <a:p>
            <a:pPr algn="ctr"/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Антошиной Ольги Владимировны</a:t>
            </a:r>
          </a:p>
          <a:p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165284" cy="2793906"/>
          </a:xfrm>
          <a:gradFill>
            <a:gsLst>
              <a:gs pos="0">
                <a:schemeClr val="accent1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«ИНТЕРАКТИВ» в работе воспитателя и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62" y="304800"/>
            <a:ext cx="10827051" cy="1200416"/>
          </a:xfrm>
        </p:spPr>
        <p:txBody>
          <a:bodyPr/>
          <a:lstStyle/>
          <a:p>
            <a:r>
              <a:rPr lang="ru-RU" dirty="0" smtClean="0">
                <a:latin typeface="Adobe Clean Medium" panose="020B0603020404020204" pitchFamily="34" charset="0"/>
              </a:rPr>
              <a:t>За 2 года работы воспитателем группы раннего возраста:</a:t>
            </a:r>
            <a:endParaRPr lang="ru-RU" dirty="0">
              <a:latin typeface="Adobe Clean Medium" panose="020B06030204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525" y="1793026"/>
            <a:ext cx="5526002" cy="3600000"/>
          </a:xfrm>
        </p:spPr>
        <p:txBody>
          <a:bodyPr>
            <a:normAutofit/>
          </a:bodyPr>
          <a:lstStyle/>
          <a:p>
            <a:r>
              <a:rPr lang="ru-RU" dirty="0">
                <a:latin typeface="Brush 445" panose="020B7200000000000000" pitchFamily="34" charset="0"/>
              </a:rPr>
              <a:t>повысился уровень родительской</a:t>
            </a:r>
          </a:p>
          <a:p>
            <a:pPr marL="45720" indent="0">
              <a:buNone/>
            </a:pPr>
            <a:r>
              <a:rPr lang="ru-RU" dirty="0">
                <a:latin typeface="Brush 445" panose="020B7200000000000000" pitchFamily="34" charset="0"/>
              </a:rPr>
              <a:t>компетентности</a:t>
            </a:r>
            <a:r>
              <a:rPr lang="ru-RU" dirty="0" smtClean="0">
                <a:latin typeface="Brush 445" panose="020B7200000000000000" pitchFamily="34" charset="0"/>
              </a:rPr>
              <a:t>;</a:t>
            </a:r>
            <a:endParaRPr lang="ru-RU" dirty="0">
              <a:latin typeface="Brush 445" panose="020B7200000000000000" pitchFamily="34" charset="0"/>
            </a:endParaRPr>
          </a:p>
          <a:p>
            <a:r>
              <a:rPr lang="ru-RU" dirty="0">
                <a:latin typeface="Brush 445" panose="020B7200000000000000" pitchFamily="34" charset="0"/>
              </a:rPr>
              <a:t>гармонизировались </a:t>
            </a:r>
            <a:r>
              <a:rPr lang="ru-RU" dirty="0" smtClean="0">
                <a:latin typeface="Brush 445" panose="020B7200000000000000" pitchFamily="34" charset="0"/>
              </a:rPr>
              <a:t>детско-родительские</a:t>
            </a:r>
            <a:r>
              <a:rPr lang="ru-RU" dirty="0" smtClean="0">
                <a:latin typeface="Brush 445" panose="020B7200000000000000" pitchFamily="34" charset="0"/>
              </a:rPr>
              <a:t> </a:t>
            </a:r>
            <a:r>
              <a:rPr lang="ru-RU" dirty="0" smtClean="0">
                <a:latin typeface="Brush 445" panose="020B7200000000000000" pitchFamily="34" charset="0"/>
              </a:rPr>
              <a:t>отношения</a:t>
            </a:r>
            <a:r>
              <a:rPr lang="ru-RU" dirty="0" smtClean="0">
                <a:latin typeface="Brush 445" panose="020B7200000000000000" pitchFamily="34" charset="0"/>
              </a:rPr>
              <a:t>;</a:t>
            </a:r>
            <a:endParaRPr lang="ru-RU" dirty="0">
              <a:latin typeface="Brush 445" panose="020B7200000000000000" pitchFamily="34" charset="0"/>
            </a:endParaRPr>
          </a:p>
          <a:p>
            <a:r>
              <a:rPr lang="ru-RU" dirty="0">
                <a:latin typeface="Brush 445" panose="020B7200000000000000" pitchFamily="34" charset="0"/>
              </a:rPr>
              <a:t>повысилась </a:t>
            </a:r>
            <a:r>
              <a:rPr lang="ru-RU" dirty="0" smtClean="0">
                <a:latin typeface="Brush 445" panose="020B7200000000000000" pitchFamily="34" charset="0"/>
              </a:rPr>
              <a:t>активность родителей в </a:t>
            </a:r>
            <a:r>
              <a:rPr lang="ru-RU" dirty="0">
                <a:latin typeface="Brush 445" panose="020B7200000000000000" pitchFamily="34" charset="0"/>
              </a:rPr>
              <a:t>отношениях </a:t>
            </a:r>
            <a:r>
              <a:rPr lang="ru-RU" dirty="0" smtClean="0">
                <a:latin typeface="Brush 445" panose="020B7200000000000000" pitchFamily="34" charset="0"/>
              </a:rPr>
              <a:t>с</a:t>
            </a:r>
            <a:r>
              <a:rPr lang="en-US" dirty="0" smtClean="0">
                <a:latin typeface="Brush 445" panose="020B7200000000000000" pitchFamily="34" charset="0"/>
              </a:rPr>
              <a:t> </a:t>
            </a:r>
            <a:r>
              <a:rPr lang="ru-RU" dirty="0" smtClean="0">
                <a:latin typeface="Brush 445" panose="020B7200000000000000" pitchFamily="34" charset="0"/>
              </a:rPr>
              <a:t>сотрудниками </a:t>
            </a:r>
            <a:r>
              <a:rPr lang="ru-RU" dirty="0" smtClean="0">
                <a:latin typeface="Brush 445" panose="020B7200000000000000" pitchFamily="34" charset="0"/>
              </a:rPr>
              <a:t>ДОУ, участии в жизни группы.</a:t>
            </a:r>
            <a:endParaRPr lang="ru-RU" dirty="0">
              <a:latin typeface="Brush 445" panose="020B7200000000000000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/>
          <a:stretch/>
        </p:blipFill>
        <p:spPr>
          <a:xfrm>
            <a:off x="8320117" y="1115497"/>
            <a:ext cx="3666983" cy="495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36491" y="4951960"/>
            <a:ext cx="528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Антошина Ольга Владимировна – воспитатель </a:t>
            </a:r>
          </a:p>
          <a:p>
            <a:r>
              <a:rPr lang="ru-RU" dirty="0" smtClean="0"/>
              <a:t>группы раннего возраста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6608" y="5455834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olya.antoshina.83@mail.ru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4259" y="5922289"/>
            <a:ext cx="7768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Собинского района д/с №11 «Ласточка» г. </a:t>
            </a:r>
            <a:r>
              <a:rPr lang="ru-RU" dirty="0" err="1" smtClean="0"/>
              <a:t>Лакинк</a:t>
            </a:r>
            <a:endParaRPr lang="ru-RU" dirty="0" smtClean="0"/>
          </a:p>
          <a:p>
            <a:r>
              <a:rPr lang="ru-RU" dirty="0" smtClean="0"/>
              <a:t>601240 </a:t>
            </a:r>
            <a:r>
              <a:rPr lang="ru-RU" dirty="0" err="1" smtClean="0"/>
              <a:t>Владимрская</a:t>
            </a:r>
            <a:r>
              <a:rPr lang="ru-RU" dirty="0" smtClean="0"/>
              <a:t> обл., </a:t>
            </a:r>
            <a:r>
              <a:rPr lang="ru-RU" dirty="0" err="1" smtClean="0"/>
              <a:t>Собинский</a:t>
            </a:r>
            <a:r>
              <a:rPr lang="ru-RU" dirty="0" smtClean="0"/>
              <a:t> р-н, г. Лакинск ул. Горького д. 29</a:t>
            </a:r>
          </a:p>
          <a:p>
            <a:r>
              <a:rPr lang="ru-RU" dirty="0" smtClean="0"/>
              <a:t>Тел. 8(49242) 4-16-39,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err="1" smtClean="0">
                <a:hlinkClick r:id="rId4"/>
              </a:rPr>
              <a:t>lastochka.dou@mail,ru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777" y="205687"/>
            <a:ext cx="10101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Интерактивные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формы 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взаимодействия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25914"/>
              </p:ext>
            </p:extLst>
          </p:nvPr>
        </p:nvGraphicFramePr>
        <p:xfrm>
          <a:off x="536026" y="1392328"/>
          <a:ext cx="10184526" cy="3931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92263">
                  <a:extLst>
                    <a:ext uri="{9D8B030D-6E8A-4147-A177-3AD203B41FA5}">
                      <a16:colId xmlns:a16="http://schemas.microsoft.com/office/drawing/2014/main" val="4283999686"/>
                    </a:ext>
                  </a:extLst>
                </a:gridCol>
                <a:gridCol w="5092263">
                  <a:extLst>
                    <a:ext uri="{9D8B030D-6E8A-4147-A177-3AD203B41FA5}">
                      <a16:colId xmlns:a16="http://schemas.microsoft.com/office/drawing/2014/main" val="4865284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Интерактивный - означает способность взаимодействовать или находиться в режиме беседы, диалога с чем-либо (например,</a:t>
                      </a:r>
                      <a:r>
                        <a:rPr lang="ru-RU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компьютер, интернет сервисы) 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кем-либо (родители воспитанников)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04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rush 445" panose="020B7200000000000000" pitchFamily="34" charset="0"/>
                        </a:rPr>
                        <a:t>Создать условия, мотивирующие родителей на объединение усилий с педагогами для достижения положительных результатов в вопросах воспитания, обучения, развития детей дошкольного возраста и предоставить родителям возможность</a:t>
                      </a:r>
                      <a:r>
                        <a:rPr lang="ru-RU" sz="1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rush 445" panose="020B7200000000000000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rush 445" panose="020B7200000000000000" pitchFamily="34" charset="0"/>
                        </a:rPr>
                        <a:t>общаться друг с другом, делиться опытом семейного воспитания.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7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9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6509" y="205687"/>
            <a:ext cx="9175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Классификация интерактивных форм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5873764"/>
              </p:ext>
            </p:extLst>
          </p:nvPr>
        </p:nvGraphicFramePr>
        <p:xfrm>
          <a:off x="-37491" y="1429407"/>
          <a:ext cx="11137464" cy="478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1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N8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7" y="1194082"/>
            <a:ext cx="1754522" cy="131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cs.google.com/drawings/u/0/d/sLXX83iNTx3tbeQcq2vk2Fw/image?w=602&amp;h=452&amp;rev=2&amp;ac=1&amp;parent=1oaW0Pvqswa2l5k5PdLP1hPGvn7FFT_QQ9Yy-kVwql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1584722"/>
            <a:ext cx="2801268" cy="21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0161" y="1584722"/>
            <a:ext cx="5462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Визитка музыкального руководителя помогает</a:t>
            </a:r>
          </a:p>
          <a:p>
            <a:r>
              <a:rPr lang="ru-RU" dirty="0" smtClean="0"/>
              <a:t>Родителям больше узнать о педагоге, его работе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90" y="3347706"/>
            <a:ext cx="2868901" cy="212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533538" y="5686545"/>
            <a:ext cx="492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стенгазет различной тематики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72328" y="229393"/>
            <a:ext cx="785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Информационно-аналитические формы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08" y="2393286"/>
            <a:ext cx="2690646" cy="201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.mycdn.me/i?r=AyH4iRPQ2q0otWIFepML2LxR7KSfCYuZsu9y4HhuKpLqA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13" y="3347706"/>
            <a:ext cx="2836174" cy="21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6065" y="476529"/>
            <a:ext cx="4857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Познавательные формы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4" title="Общие и групповые родительские собрания,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31730" r="21397" b="5355"/>
          <a:stretch/>
        </p:blipFill>
        <p:spPr>
          <a:xfrm>
            <a:off x="2657939" y="1104552"/>
            <a:ext cx="7287857" cy="49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2766" y="6053585"/>
            <a:ext cx="552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Родительские собрание с участием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13861" y="732194"/>
            <a:ext cx="8879294" cy="4114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Brush 445" panose="020B7200000000000000" pitchFamily="34" charset="0"/>
              </a:rPr>
              <a:t>выставка совместных с родителями детских работ </a:t>
            </a:r>
            <a:r>
              <a:rPr lang="ru-RU" sz="2400" dirty="0" smtClean="0">
                <a:latin typeface="Brush 445" panose="020B7200000000000000" pitchFamily="34" charset="0"/>
              </a:rPr>
              <a:t>«Осенняя фантазия</a:t>
            </a:r>
            <a:endParaRPr lang="ru-RU" sz="2400" dirty="0" smtClean="0">
              <a:latin typeface="Brush 445" panose="020B7200000000000000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Brush 445" panose="020B7200000000000000" pitchFamily="34" charset="0"/>
              </a:rPr>
              <a:t>Мини-музей СНЕГОВИКА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Brush 445" panose="020B7200000000000000" pitchFamily="34" charset="0"/>
              </a:rPr>
              <a:t>Досуги в группе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05" y="687263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810000" y="201882"/>
            <a:ext cx="3697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Досуговые формы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05" y="3613116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36" y="1721738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14" y="3815859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6" y="2542618"/>
            <a:ext cx="2822904" cy="209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6" y="4241738"/>
            <a:ext cx="1704105" cy="229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11" y="4273117"/>
            <a:ext cx="1680839" cy="226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2" y="4245122"/>
            <a:ext cx="1699085" cy="229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09" y="2040975"/>
            <a:ext cx="2703024" cy="202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99" y="4203276"/>
            <a:ext cx="2653726" cy="198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r="40904"/>
          <a:stretch/>
        </p:blipFill>
        <p:spPr>
          <a:xfrm>
            <a:off x="274958" y="305129"/>
            <a:ext cx="189474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289092" y="3473631"/>
            <a:ext cx="2765141" cy="303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6" y="2523544"/>
            <a:ext cx="3378089" cy="19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4"/>
          <a:stretch/>
        </p:blipFill>
        <p:spPr>
          <a:xfrm>
            <a:off x="4360716" y="4548896"/>
            <a:ext cx="3378089" cy="174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13679" r="20796" b="7740"/>
          <a:stretch/>
        </p:blipFill>
        <p:spPr>
          <a:xfrm>
            <a:off x="7938819" y="1101361"/>
            <a:ext cx="2224216" cy="344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28350" r="29461"/>
          <a:stretch/>
        </p:blipFill>
        <p:spPr>
          <a:xfrm>
            <a:off x="9777888" y="304800"/>
            <a:ext cx="2248930" cy="343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r="10774"/>
          <a:stretch/>
        </p:blipFill>
        <p:spPr>
          <a:xfrm>
            <a:off x="1946852" y="1743725"/>
            <a:ext cx="186348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34006" y="516586"/>
            <a:ext cx="363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Трудовые формы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9893" y="1195797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«Трудовой десант»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12025" y="6415643"/>
            <a:ext cx="28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Благоустройство участка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0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4904794"/>
              </p:ext>
            </p:extLst>
          </p:nvPr>
        </p:nvGraphicFramePr>
        <p:xfrm>
          <a:off x="2032000" y="719666"/>
          <a:ext cx="9756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7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3" y="617837"/>
            <a:ext cx="3200401" cy="1009392"/>
          </a:xfrm>
        </p:spPr>
        <p:txBody>
          <a:bodyPr/>
          <a:lstStyle/>
          <a:p>
            <a:r>
              <a:rPr lang="en-US" dirty="0" smtClean="0"/>
              <a:t>QR – </a:t>
            </a:r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104" y="617837"/>
            <a:ext cx="8093674" cy="1009392"/>
          </a:xfrm>
        </p:spPr>
        <p:txBody>
          <a:bodyPr>
            <a:normAutofit/>
          </a:bodyPr>
          <a:lstStyle/>
          <a:p>
            <a:r>
              <a:rPr lang="ru-RU" dirty="0" smtClean="0"/>
              <a:t>Позволяет кодировать любую информацию (аудио, видео, текст, ссылку на сайт) в любом объеме. Отсканировав его информация автоматически появится в телефоне.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6" y="2821995"/>
            <a:ext cx="2844161" cy="379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94" y="1627229"/>
            <a:ext cx="3153547" cy="42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728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387</Words>
  <Application>Microsoft Office PowerPoint</Application>
  <PresentationFormat>Широкоэкранный</PresentationFormat>
  <Paragraphs>64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Adobe Clean Medium</vt:lpstr>
      <vt:lpstr>Arial</vt:lpstr>
      <vt:lpstr>Brush 445</vt:lpstr>
      <vt:lpstr>Euphemia</vt:lpstr>
      <vt:lpstr>Wingdings</vt:lpstr>
      <vt:lpstr>Играющие дети 16 х 9</vt:lpstr>
      <vt:lpstr>«ИНТЕРАКТИВ» в работе воспитателя и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QR – код</vt:lpstr>
      <vt:lpstr>За 2 года работы воспитателем группы раннего возраста: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 В группе раннего возраста.</dc:title>
  <dc:creator>Ольга Антошина</dc:creator>
  <cp:lastModifiedBy>admin</cp:lastModifiedBy>
  <cp:revision>26</cp:revision>
  <dcterms:created xsi:type="dcterms:W3CDTF">2020-04-01T10:44:08Z</dcterms:created>
  <dcterms:modified xsi:type="dcterms:W3CDTF">2020-04-02T16:17:43Z</dcterms:modified>
</cp:coreProperties>
</file>