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088EFB-AFA1-4EA5-9A00-59FE01FCCCAD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5BC549-A647-4C0D-9494-81A3C41F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857365"/>
            <a:ext cx="79296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центре Европы</a:t>
            </a:r>
            <a:endParaRPr lang="ru-RU" sz="8000" b="1" cap="all" dirty="0">
              <a:ln w="0">
                <a:solidFill>
                  <a:schemeClr val="accent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26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Швейцария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643578"/>
            <a:ext cx="524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Столица - Берн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флаг швей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2737761" cy="1824033"/>
          </a:xfrm>
          <a:prstGeom prst="rect">
            <a:avLst/>
          </a:prstGeom>
        </p:spPr>
      </p:pic>
      <p:pic>
        <p:nvPicPr>
          <p:cNvPr id="5" name="Рисунок 4" descr="bern_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499616"/>
            <a:ext cx="6001230" cy="398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й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36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679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Шильонский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замок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вейца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214290"/>
            <a:ext cx="3087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Германия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572140"/>
            <a:ext cx="6116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Столица - Берлин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Рисунок 6" descr="флаг ге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3000364" cy="2250273"/>
          </a:xfrm>
          <a:prstGeom prst="rect">
            <a:avLst/>
          </a:prstGeom>
        </p:spPr>
      </p:pic>
      <p:pic>
        <p:nvPicPr>
          <p:cNvPr id="8" name="Рисунок 7" descr="бранденбургские воро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8558" y="1214422"/>
            <a:ext cx="520700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езд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3021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Дрезден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лебашня ге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715016"/>
            <a:ext cx="741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Берлин. Телебашня. 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ем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4502"/>
            <a:ext cx="8858312" cy="66089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28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Бремен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105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Австрия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643578"/>
            <a:ext cx="520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Столица - Вена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флаг авст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7"/>
            <a:ext cx="3109497" cy="2071702"/>
          </a:xfrm>
          <a:prstGeom prst="rect">
            <a:avLst/>
          </a:prstGeom>
        </p:spPr>
      </p:pic>
      <p:pic>
        <p:nvPicPr>
          <p:cNvPr id="5" name="Рисунок 4" descr="v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544946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23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МОУ Селятинская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BEA</dc:creator>
  <cp:lastModifiedBy>Корзухина</cp:lastModifiedBy>
  <cp:revision>6</cp:revision>
  <dcterms:created xsi:type="dcterms:W3CDTF">2012-04-25T05:34:42Z</dcterms:created>
  <dcterms:modified xsi:type="dcterms:W3CDTF">2019-06-18T06:40:53Z</dcterms:modified>
</cp:coreProperties>
</file>