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44" r:id="rId3"/>
  </p:sldMasterIdLst>
  <p:notesMasterIdLst>
    <p:notesMasterId r:id="rId15"/>
  </p:notesMasterIdLst>
  <p:sldIdLst>
    <p:sldId id="260" r:id="rId4"/>
    <p:sldId id="256" r:id="rId5"/>
    <p:sldId id="273" r:id="rId6"/>
    <p:sldId id="275" r:id="rId7"/>
    <p:sldId id="274" r:id="rId8"/>
    <p:sldId id="276" r:id="rId9"/>
    <p:sldId id="282" r:id="rId10"/>
    <p:sldId id="283" r:id="rId11"/>
    <p:sldId id="284" r:id="rId12"/>
    <p:sldId id="280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6" autoAdjust="0"/>
    <p:restoredTop sz="94600"/>
  </p:normalViewPr>
  <p:slideViewPr>
    <p:cSldViewPr snapToGrid="0">
      <p:cViewPr>
        <p:scale>
          <a:sx n="60" d="100"/>
          <a:sy n="60" d="100"/>
        </p:scale>
        <p:origin x="-1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3DA90-1359-42A6-A2A0-EE4EDD1A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3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EC92-71E3-4F6A-BFB4-184D54A7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5A99-8AAC-42AC-8C88-4986AFE8E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8432-9F3E-43D0-A705-2BB99754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958C-110A-45A2-A32B-18DDDC12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2FB1-B1FC-476A-9817-F000A3050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C630-B95D-4791-98BF-E3F58EE65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D2CC-443F-45EB-AD6D-397BF4B0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8577-7F80-4029-900B-129B98539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5D8F-B79E-4E4B-9257-A80B24AE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C93E-4C21-437A-8B91-C1CF4447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4C1A-1EF7-4F9C-B518-D128B3B7D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D056-F0A3-41EA-9369-8C3DCE41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ED71-EFC2-42E3-9866-C4A5C40B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98131-9B52-4EDC-9051-83A0C57F2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DF47-848D-47F5-AE9B-DD25568C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B958C-110A-45A2-A32B-18DDDC126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82FB1-B1FC-476A-9817-F000A3050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BC630-B95D-4791-98BF-E3F58EE653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D2CC-443F-45EB-AD6D-397BF4B05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28577-7F80-4029-900B-129B98539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F5D8F-B79E-4E4B-9257-A80B24AEE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C93E-4C21-437A-8B91-C1CF4447F4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B2CA-29F4-4CFC-84BF-18E6E69B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04C1A-1EF7-4F9C-B518-D128B3B7DF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ED71-EFC2-42E3-9866-C4A5C40B5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98131-9B52-4EDC-9051-83A0C57F2A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ADF47-848D-47F5-AE9B-DD25568C8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7D00-30E0-4B1A-AE90-33BFD3638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95AD-41B5-47B5-A818-E6922C19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4E0B-B9A6-4A09-A44D-E0D443667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53323-AD2A-48AC-8E1A-EBA66E653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AE404-BE48-4B46-8F9A-32580C27B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5B736-818F-41D4-822F-5470F42F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81DA9-1E51-4F8A-9DB1-C9F15DF3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BE38EB-C628-4B95-BD5A-87631A6A4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2C81DA9-1E51-4F8A-9DB1-C9F15DF3C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8231" y="5188815"/>
            <a:ext cx="4643437" cy="235743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Зотова Тамара Алексеевна</a:t>
            </a:r>
          </a:p>
          <a:p>
            <a:pPr algn="r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25" y="709684"/>
            <a:ext cx="4340613" cy="5111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3"/>
          <p:cNvSpPr>
            <a:spLocks noGrp="1"/>
          </p:cNvSpPr>
          <p:nvPr>
            <p:ph type="title"/>
          </p:nvPr>
        </p:nvSpPr>
        <p:spPr>
          <a:xfrm>
            <a:off x="627798" y="1055761"/>
            <a:ext cx="8407020" cy="2287940"/>
          </a:xfrm>
        </p:spPr>
        <p:txBody>
          <a:bodyPr/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Выберите числовые выражения, </a:t>
            </a:r>
            <a:br>
              <a:rPr lang="ru-RU" sz="3600" dirty="0" smtClean="0">
                <a:cs typeface="Times New Roman" pitchFamily="18" charset="0"/>
              </a:rPr>
            </a:br>
            <a:r>
              <a:rPr lang="ru-RU" sz="3600" dirty="0" smtClean="0">
                <a:cs typeface="Times New Roman" pitchFamily="18" charset="0"/>
              </a:rPr>
              <a:t>которые можно заменить умножением</a:t>
            </a:r>
            <a:endParaRPr lang="ru-RU" sz="3600" dirty="0" smtClean="0"/>
          </a:p>
        </p:txBody>
      </p:sp>
      <p:sp>
        <p:nvSpPr>
          <p:cNvPr id="23555" name="Подзаголовок 4"/>
          <p:cNvSpPr>
            <a:spLocks noGrp="1"/>
          </p:cNvSpPr>
          <p:nvPr>
            <p:ph sz="quarter" idx="13"/>
          </p:nvPr>
        </p:nvSpPr>
        <p:spPr>
          <a:xfrm>
            <a:off x="1634196" y="2831909"/>
            <a:ext cx="6500812" cy="402609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8+8+8+8            3+3+3+4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7-7-7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2+7+2+7               1+2+3+4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12+12+12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6+6+6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3166" y="577064"/>
            <a:ext cx="316514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chemeClr val="accent2"/>
                </a:solidFill>
                <a:latin typeface="Times New Roman" pitchFamily="18" charset="0"/>
              </a:rPr>
              <a:t>6 х 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06350" y="1973569"/>
            <a:ext cx="3176587" cy="19415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какие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одинаковые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слагаемые</a:t>
            </a:r>
          </a:p>
          <a:p>
            <a:pPr eaLnBrk="1" hangingPunct="1"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</a:rPr>
              <a:t>повторялись</a:t>
            </a:r>
          </a:p>
          <a:p>
            <a:pPr eaLnBrk="1" hangingPunct="1">
              <a:buFontTx/>
              <a:buNone/>
              <a:defRPr/>
            </a:pPr>
            <a:endParaRPr lang="ru-RU" sz="4000" b="1" i="1" dirty="0" smtClean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818061" y="1940364"/>
            <a:ext cx="33289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сколько раз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 повторялись 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одинаковые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2800" b="1" dirty="0">
                <a:latin typeface="Times New Roman" pitchFamily="18" charset="0"/>
              </a:rPr>
              <a:t>слагаемые</a:t>
            </a:r>
          </a:p>
          <a:p>
            <a:pPr marL="342900" indent="-342900" algn="r">
              <a:spcBef>
                <a:spcPct val="20000"/>
              </a:spcBef>
            </a:pP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2964285">
            <a:off x="5023219" y="1947145"/>
            <a:ext cx="1097811" cy="254532"/>
          </a:xfrm>
          <a:prstGeom prst="leftArrow">
            <a:avLst>
              <a:gd name="adj1" fmla="val 50000"/>
              <a:gd name="adj2" fmla="val 155729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WordArt 10"/>
          <p:cNvSpPr>
            <a:spLocks noChangeArrowheads="1" noChangeShapeType="1" noTextEdit="1"/>
          </p:cNvSpPr>
          <p:nvPr/>
        </p:nvSpPr>
        <p:spPr bwMode="auto">
          <a:xfrm>
            <a:off x="5572125" y="285750"/>
            <a:ext cx="3463925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6371" y="4493465"/>
            <a:ext cx="2475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6+6+6</a:t>
            </a:r>
            <a:r>
              <a:rPr lang="ru-RU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  <a:cs typeface="Times New Roman"/>
              </a:rPr>
              <a:t> </a:t>
            </a:r>
            <a:endParaRPr lang="ru-RU" sz="40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charset="0"/>
              <a:cs typeface="Times New Roman"/>
            </a:endParaRPr>
          </a:p>
        </p:txBody>
      </p:sp>
      <p:pic>
        <p:nvPicPr>
          <p:cNvPr id="14" name="Picture 9" descr="сканирование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555" y="4286250"/>
            <a:ext cx="16430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сканирование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350" y="4286250"/>
            <a:ext cx="178593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 rot="7849240">
            <a:off x="1943380" y="1845274"/>
            <a:ext cx="1097811" cy="254532"/>
          </a:xfrm>
          <a:prstGeom prst="leftArrow">
            <a:avLst>
              <a:gd name="adj1" fmla="val 50000"/>
              <a:gd name="adj2" fmla="val 155729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/>
      <p:bldP spid="1331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6650" y="1633538"/>
            <a:ext cx="6688138" cy="13049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854" y="908523"/>
            <a:ext cx="8557146" cy="939800"/>
          </a:xfrm>
          <a:effectLst/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tx1"/>
                </a:solidFill>
              </a:rPr>
              <a:t>Продолжите ряд чисел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5237" y="3579143"/>
            <a:ext cx="724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 4,  6,  …,  …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5237" y="5115962"/>
            <a:ext cx="6164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10,  15,  …,  …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7356" y="3375373"/>
            <a:ext cx="63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9290" y="3375372"/>
            <a:ext cx="104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4251" y="4919005"/>
            <a:ext cx="1059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533" y="4919005"/>
            <a:ext cx="991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канирование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002" y="3357563"/>
            <a:ext cx="19177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сканирование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5430" y="3306763"/>
            <a:ext cx="19510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6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86089" y="3507688"/>
            <a:ext cx="93662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464635" y="1359111"/>
            <a:ext cx="1079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10 + 5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728805" y="1864866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2 + 4 + 9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969358" y="2383632"/>
            <a:ext cx="12969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5 + 5 + 5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760382" y="890935"/>
            <a:ext cx="12969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 + 8 + 3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4805749" y="2845520"/>
            <a:ext cx="100806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3 + 9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6512157" y="1215579"/>
            <a:ext cx="8651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6 + 6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6108703" y="2092151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4 + 4 + 4</a:t>
            </a:r>
          </a:p>
        </p:txBody>
      </p:sp>
      <p:sp>
        <p:nvSpPr>
          <p:cNvPr id="820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147607" y="6010275"/>
            <a:ext cx="574675" cy="609600"/>
          </a:xfrm>
          <a:prstGeom prst="actionButtonBlank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8233" y="5988050"/>
            <a:ext cx="574675" cy="609600"/>
          </a:xfrm>
          <a:prstGeom prst="actionButtonBlank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26475" y="6010275"/>
            <a:ext cx="574675" cy="609600"/>
          </a:xfrm>
          <a:prstGeom prst="actionButtonBlank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697191" y="1960720"/>
            <a:ext cx="1079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10 + 5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978156" y="979487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2 + 4 + 9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588447" y="979488"/>
            <a:ext cx="12969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5 + 5 + 5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6330552" y="1971892"/>
            <a:ext cx="12969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 + 8 + 3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4122616" y="2960580"/>
            <a:ext cx="100806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3 + 9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6546452" y="1028223"/>
            <a:ext cx="8651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6 + 6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3978155" y="1960719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4 + 4 + 4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3059197" y="5624537"/>
            <a:ext cx="9350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5611414" y="5589588"/>
            <a:ext cx="9350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10251" name="AutoShape 15">
            <a:hlinkClick r:id="" action="ppaction://noaction" highlightClick="1"/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4625854" y="5944918"/>
            <a:ext cx="504825" cy="6111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rot="-2083117">
            <a:off x="3236342" y="4613275"/>
            <a:ext cx="319087" cy="831850"/>
          </a:xfrm>
          <a:prstGeom prst="upArrow">
            <a:avLst>
              <a:gd name="adj1" fmla="val 50000"/>
              <a:gd name="adj2" fmla="val 65174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 rot="2417620">
            <a:off x="6156325" y="4581525"/>
            <a:ext cx="319088" cy="831850"/>
          </a:xfrm>
          <a:prstGeom prst="upArrow">
            <a:avLst>
              <a:gd name="adj1" fmla="val 50000"/>
              <a:gd name="adj2" fmla="val 65174"/>
            </a:avLst>
          </a:prstGeom>
          <a:solidFill>
            <a:srgbClr val="FF0000">
              <a:alpha val="749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14722 0.13055 C -0.17934 0.15995 -0.20139 0.20856 -0.21198 0.26435 C -0.22379 0.32986 -0.21945 0.38565 -0.20087 0.43055 L -0.11441 0.64143 " pathEditMode="relative" rAng="6221014" ptsTypes="FffFF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2824 L 0.00729 0.22824 C 0.01667 0.28657 0.00382 0.34213 -0.02257 0.38842 C -0.05121 0.44166 -0.09184 0.46666 -0.13507 0.46736 L -0.33264 0.48472 " pathEditMode="relative" rAng="7709580" ptsTypes="FffFF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05 0.6520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6302 0.1942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3467 0.3722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02639 0.06621 C 0.03299 0.08033 0.03716 0.10162 0.03924 0.125 C 0.04271 0.1507 0.04098 0.17246 0.03803 0.18797 L 0.02223 0.26227 " pathEditMode="relative" rAng="5006491" ptsTypes="FffFF">
                                      <p:cBhvr>
                                        <p:cTn id="4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0747 0.0006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6" grpId="0" animBg="1"/>
      <p:bldP spid="204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692275" y="1006951"/>
            <a:ext cx="1079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10 + 5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283076" y="1013004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2 + 4 + 9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619250" y="2083118"/>
            <a:ext cx="12969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5 + 5 + 5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4139407" y="3074353"/>
            <a:ext cx="12969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 + 8 + 3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4428331" y="2068354"/>
            <a:ext cx="100806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3 + 9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6515101" y="979488"/>
            <a:ext cx="8651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6 + 6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6299200" y="2068354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4 + 4 + 4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826295" y="5615291"/>
            <a:ext cx="33131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два слагаемых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5291138" y="5589588"/>
            <a:ext cx="33131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три слагаемых</a:t>
            </a:r>
          </a:p>
        </p:txBody>
      </p:sp>
      <p:sp>
        <p:nvSpPr>
          <p:cNvPr id="9227" name="AutoShape 14">
            <a:hlinkClick r:id="" action="ppaction://noaction" highlightClick="1"/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4428331" y="5975653"/>
            <a:ext cx="504825" cy="6111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0035 0.548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21059 0.553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52639 0.430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50225 0.2821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30122 0.154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1337 0.1576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2338 L 0.23611 -0.1467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3875132" y="3053555"/>
            <a:ext cx="10795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10 + 5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497153" y="829787"/>
            <a:ext cx="12969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2 + 4 + 9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619250" y="1916113"/>
            <a:ext cx="12969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5 + 5 + 5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3875133" y="1916112"/>
            <a:ext cx="12969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 + 8 + 3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299993" y="849948"/>
            <a:ext cx="100806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3 + 9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6371430" y="1938180"/>
            <a:ext cx="8651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6 + 6</a:t>
            </a: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3875132" y="836613"/>
            <a:ext cx="12969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4 + 4 + 4</a:t>
            </a:r>
          </a:p>
        </p:txBody>
      </p:sp>
      <p:sp>
        <p:nvSpPr>
          <p:cNvPr id="11273" name="AutoShape 12">
            <a:hlinkClick r:id="" action="ppaction://noaction" highlightClick="1"/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4523626" y="5681980"/>
            <a:ext cx="504825" cy="6111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615772" y="5393531"/>
            <a:ext cx="3824288" cy="862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80"/>
              </a:avLst>
            </a:prstTxWarp>
          </a:bodyPr>
          <a:lstStyle/>
          <a:p>
            <a:pPr algn="ctr"/>
            <a:r>
              <a:rPr lang="ru-RU" sz="20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5097"/>
                  </a:srgbClr>
                </a:solidFill>
                <a:latin typeface="+mj-lt"/>
                <a:ea typeface="+mj-lt"/>
                <a:cs typeface="+mj-lt"/>
              </a:rPr>
              <a:t>одинаковые </a:t>
            </a:r>
          </a:p>
          <a:p>
            <a:pPr algn="ctr"/>
            <a:r>
              <a:rPr lang="ru-RU" sz="20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5097"/>
                  </a:srgbClr>
                </a:solidFill>
                <a:latin typeface="+mj-lt"/>
                <a:ea typeface="+mj-lt"/>
                <a:cs typeface="+mj-lt"/>
              </a:rPr>
              <a:t>слагаемые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76039" y="5199766"/>
            <a:ext cx="428461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5097"/>
                  </a:srgbClr>
                </a:solidFill>
                <a:latin typeface="+mj-lt"/>
                <a:cs typeface="Aharoni" pitchFamily="2" charset="-79"/>
              </a:rPr>
              <a:t>неодинаковые </a:t>
            </a:r>
          </a:p>
          <a:p>
            <a:pPr algn="ctr">
              <a:defRPr/>
            </a:pPr>
            <a:r>
              <a:rPr lang="ru-RU" sz="36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85097"/>
                  </a:srgbClr>
                </a:solidFill>
                <a:latin typeface="+mj-lt"/>
                <a:cs typeface="Aharoni" pitchFamily="2" charset="-79"/>
              </a:rPr>
              <a:t>слагаемые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C 0.20625 0.21342 0.41389 0.4294 0.49687 0.517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C -0.1 0.20162 -0.19913 0.40672 -0.24063 0.49445 C -0.28143 0.58357 -0.24774 0.51528 -0.24913 0.5199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-0.00225 0.16875 -0.00416 0.3375 -0.00468 0.4041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7613E-6 C -0.00243 0.10083 -0.00469 0.20166 -0.00556 0.24375 C -0.00625 0.28608 -0.00556 0.2463 -0.00556 0.25 C -0.00591 0.25324 -0.00608 0.26017 -0.00608 0.26341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C 0.08819 0.05278 0.1809 0.10671 0.22066 0.129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333E-6 C -0.2092 0.06036 -0.41753 0.12095 -0.50052 0.145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7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9931 -0.07847 0.19983 -0.15602 0.24115 -0.18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1"/>
          <p:cNvGrpSpPr>
            <a:grpSpLocks/>
          </p:cNvGrpSpPr>
          <p:nvPr/>
        </p:nvGrpSpPr>
        <p:grpSpPr bwMode="auto">
          <a:xfrm>
            <a:off x="0" y="76200"/>
            <a:ext cx="2079625" cy="1625600"/>
            <a:chOff x="3501" y="5814"/>
            <a:chExt cx="3274" cy="2559"/>
          </a:xfrm>
        </p:grpSpPr>
        <p:sp>
          <p:nvSpPr>
            <p:cNvPr id="12298" name="Oval 772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9" name="Freeform 773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774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Oval 775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2" name="Oval 776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3" name="AutoShape 777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4" name="AutoShape 778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5" name="Freeform 779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87 w 647"/>
                <a:gd name="T1" fmla="*/ 109 h 399"/>
                <a:gd name="T2" fmla="*/ 1 w 647"/>
                <a:gd name="T3" fmla="*/ 244 h 399"/>
                <a:gd name="T4" fmla="*/ 56 w 647"/>
                <a:gd name="T5" fmla="*/ 394 h 399"/>
                <a:gd name="T6" fmla="*/ 126 w 647"/>
                <a:gd name="T7" fmla="*/ 379 h 399"/>
                <a:gd name="T8" fmla="*/ 157 w 647"/>
                <a:gd name="T9" fmla="*/ 349 h 399"/>
                <a:gd name="T10" fmla="*/ 227 w 647"/>
                <a:gd name="T11" fmla="*/ 259 h 399"/>
                <a:gd name="T12" fmla="*/ 220 w 647"/>
                <a:gd name="T13" fmla="*/ 214 h 399"/>
                <a:gd name="T14" fmla="*/ 267 w 647"/>
                <a:gd name="T15" fmla="*/ 214 h 399"/>
                <a:gd name="T16" fmla="*/ 337 w 647"/>
                <a:gd name="T17" fmla="*/ 199 h 399"/>
                <a:gd name="T18" fmla="*/ 306 w 647"/>
                <a:gd name="T19" fmla="*/ 34 h 399"/>
                <a:gd name="T20" fmla="*/ 259 w 647"/>
                <a:gd name="T21" fmla="*/ 4 h 399"/>
                <a:gd name="T22" fmla="*/ 141 w 647"/>
                <a:gd name="T23" fmla="*/ 34 h 399"/>
                <a:gd name="T24" fmla="*/ 8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780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87 w 647"/>
                <a:gd name="T1" fmla="*/ 109 h 399"/>
                <a:gd name="T2" fmla="*/ 1 w 647"/>
                <a:gd name="T3" fmla="*/ 244 h 399"/>
                <a:gd name="T4" fmla="*/ 56 w 647"/>
                <a:gd name="T5" fmla="*/ 394 h 399"/>
                <a:gd name="T6" fmla="*/ 126 w 647"/>
                <a:gd name="T7" fmla="*/ 379 h 399"/>
                <a:gd name="T8" fmla="*/ 157 w 647"/>
                <a:gd name="T9" fmla="*/ 349 h 399"/>
                <a:gd name="T10" fmla="*/ 227 w 647"/>
                <a:gd name="T11" fmla="*/ 259 h 399"/>
                <a:gd name="T12" fmla="*/ 220 w 647"/>
                <a:gd name="T13" fmla="*/ 214 h 399"/>
                <a:gd name="T14" fmla="*/ 267 w 647"/>
                <a:gd name="T15" fmla="*/ 214 h 399"/>
                <a:gd name="T16" fmla="*/ 337 w 647"/>
                <a:gd name="T17" fmla="*/ 199 h 399"/>
                <a:gd name="T18" fmla="*/ 306 w 647"/>
                <a:gd name="T19" fmla="*/ 34 h 399"/>
                <a:gd name="T20" fmla="*/ 259 w 647"/>
                <a:gd name="T21" fmla="*/ 4 h 399"/>
                <a:gd name="T22" fmla="*/ 141 w 647"/>
                <a:gd name="T23" fmla="*/ 34 h 399"/>
                <a:gd name="T24" fmla="*/ 8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781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944 w 1112"/>
                <a:gd name="T1" fmla="*/ 1493 h 557"/>
                <a:gd name="T2" fmla="*/ 432 w 1112"/>
                <a:gd name="T3" fmla="*/ 1444 h 557"/>
                <a:gd name="T4" fmla="*/ 354 w 1112"/>
                <a:gd name="T5" fmla="*/ 1301 h 557"/>
                <a:gd name="T6" fmla="*/ 236 w 1112"/>
                <a:gd name="T7" fmla="*/ 1252 h 557"/>
                <a:gd name="T8" fmla="*/ 118 w 1112"/>
                <a:gd name="T9" fmla="*/ 1107 h 557"/>
                <a:gd name="T10" fmla="*/ 0 w 1112"/>
                <a:gd name="T11" fmla="*/ 1011 h 557"/>
                <a:gd name="T12" fmla="*/ 118 w 1112"/>
                <a:gd name="T13" fmla="*/ 964 h 557"/>
                <a:gd name="T14" fmla="*/ 826 w 1112"/>
                <a:gd name="T15" fmla="*/ 1107 h 557"/>
                <a:gd name="T16" fmla="*/ 787 w 1112"/>
                <a:gd name="T17" fmla="*/ 0 h 557"/>
                <a:gd name="T18" fmla="*/ 944 w 1112"/>
                <a:gd name="T19" fmla="*/ 722 h 557"/>
                <a:gd name="T20" fmla="*/ 1062 w 1112"/>
                <a:gd name="T21" fmla="*/ 674 h 557"/>
                <a:gd name="T22" fmla="*/ 1297 w 1112"/>
                <a:gd name="T23" fmla="*/ 482 h 557"/>
                <a:gd name="T24" fmla="*/ 1337 w 1112"/>
                <a:gd name="T25" fmla="*/ 674 h 557"/>
                <a:gd name="T26" fmla="*/ 1376 w 1112"/>
                <a:gd name="T27" fmla="*/ 964 h 557"/>
                <a:gd name="T28" fmla="*/ 1729 w 1112"/>
                <a:gd name="T29" fmla="*/ 916 h 557"/>
                <a:gd name="T30" fmla="*/ 2122 w 1112"/>
                <a:gd name="T31" fmla="*/ 625 h 557"/>
                <a:gd name="T32" fmla="*/ 2240 w 1112"/>
                <a:gd name="T33" fmla="*/ 530 h 557"/>
                <a:gd name="T34" fmla="*/ 2083 w 1112"/>
                <a:gd name="T35" fmla="*/ 819 h 557"/>
                <a:gd name="T36" fmla="*/ 2004 w 1112"/>
                <a:gd name="T37" fmla="*/ 964 h 557"/>
                <a:gd name="T38" fmla="*/ 1847 w 1112"/>
                <a:gd name="T39" fmla="*/ 1011 h 557"/>
                <a:gd name="T40" fmla="*/ 2791 w 1112"/>
                <a:gd name="T41" fmla="*/ 1059 h 557"/>
                <a:gd name="T42" fmla="*/ 2672 w 1112"/>
                <a:gd name="T43" fmla="*/ 1156 h 557"/>
                <a:gd name="T44" fmla="*/ 2320 w 1112"/>
                <a:gd name="T45" fmla="*/ 1493 h 557"/>
                <a:gd name="T46" fmla="*/ 2201 w 1112"/>
                <a:gd name="T47" fmla="*/ 1589 h 557"/>
                <a:gd name="T48" fmla="*/ 2083 w 1112"/>
                <a:gd name="T49" fmla="*/ 1541 h 557"/>
                <a:gd name="T50" fmla="*/ 2595 w 1112"/>
                <a:gd name="T51" fmla="*/ 1589 h 557"/>
                <a:gd name="T52" fmla="*/ 2477 w 1112"/>
                <a:gd name="T53" fmla="*/ 1686 h 557"/>
                <a:gd name="T54" fmla="*/ 2240 w 1112"/>
                <a:gd name="T55" fmla="*/ 1781 h 557"/>
                <a:gd name="T56" fmla="*/ 1729 w 1112"/>
                <a:gd name="T57" fmla="*/ 1734 h 557"/>
                <a:gd name="T58" fmla="*/ 1651 w 1112"/>
                <a:gd name="T59" fmla="*/ 1589 h 557"/>
                <a:gd name="T60" fmla="*/ 1415 w 1112"/>
                <a:gd name="T61" fmla="*/ 1493 h 557"/>
                <a:gd name="T62" fmla="*/ 1140 w 1112"/>
                <a:gd name="T63" fmla="*/ 1541 h 557"/>
                <a:gd name="T64" fmla="*/ 944 w 1112"/>
                <a:gd name="T65" fmla="*/ 1493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557"/>
                <a:gd name="T101" fmla="*/ 1112 w 1112"/>
                <a:gd name="T102" fmla="*/ 557 h 5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782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402 w 2190"/>
                <a:gd name="T1" fmla="*/ 90 h 734"/>
                <a:gd name="T2" fmla="*/ 326 w 2190"/>
                <a:gd name="T3" fmla="*/ 49 h 734"/>
                <a:gd name="T4" fmla="*/ 306 w 2190"/>
                <a:gd name="T5" fmla="*/ 38 h 734"/>
                <a:gd name="T6" fmla="*/ 287 w 2190"/>
                <a:gd name="T7" fmla="*/ 28 h 734"/>
                <a:gd name="T8" fmla="*/ 63 w 2190"/>
                <a:gd name="T9" fmla="*/ 38 h 734"/>
                <a:gd name="T10" fmla="*/ 51 w 2190"/>
                <a:gd name="T11" fmla="*/ 100 h 734"/>
                <a:gd name="T12" fmla="*/ 217 w 2190"/>
                <a:gd name="T13" fmla="*/ 441 h 734"/>
                <a:gd name="T14" fmla="*/ 294 w 2190"/>
                <a:gd name="T15" fmla="*/ 379 h 734"/>
                <a:gd name="T16" fmla="*/ 332 w 2190"/>
                <a:gd name="T17" fmla="*/ 317 h 734"/>
                <a:gd name="T18" fmla="*/ 345 w 2190"/>
                <a:gd name="T19" fmla="*/ 256 h 734"/>
                <a:gd name="T20" fmla="*/ 351 w 2190"/>
                <a:gd name="T21" fmla="*/ 214 h 734"/>
                <a:gd name="T22" fmla="*/ 364 w 2190"/>
                <a:gd name="T23" fmla="*/ 152 h 734"/>
                <a:gd name="T24" fmla="*/ 402 w 2190"/>
                <a:gd name="T25" fmla="*/ 111 h 734"/>
                <a:gd name="T26" fmla="*/ 441 w 2190"/>
                <a:gd name="T27" fmla="*/ 90 h 734"/>
                <a:gd name="T28" fmla="*/ 543 w 2190"/>
                <a:gd name="T29" fmla="*/ 152 h 734"/>
                <a:gd name="T30" fmla="*/ 498 w 2190"/>
                <a:gd name="T31" fmla="*/ 348 h 734"/>
                <a:gd name="T32" fmla="*/ 466 w 2190"/>
                <a:gd name="T33" fmla="*/ 358 h 734"/>
                <a:gd name="T34" fmla="*/ 390 w 2190"/>
                <a:gd name="T35" fmla="*/ 348 h 734"/>
                <a:gd name="T36" fmla="*/ 358 w 2190"/>
                <a:gd name="T37" fmla="*/ 256 h 734"/>
                <a:gd name="T38" fmla="*/ 364 w 2190"/>
                <a:gd name="T39" fmla="*/ 173 h 734"/>
                <a:gd name="T40" fmla="*/ 402 w 2190"/>
                <a:gd name="T41" fmla="*/ 142 h 734"/>
                <a:gd name="T42" fmla="*/ 422 w 2190"/>
                <a:gd name="T43" fmla="*/ 121 h 734"/>
                <a:gd name="T44" fmla="*/ 505 w 2190"/>
                <a:gd name="T45" fmla="*/ 100 h 734"/>
                <a:gd name="T46" fmla="*/ 588 w 2190"/>
                <a:gd name="T47" fmla="*/ 70 h 734"/>
                <a:gd name="T48" fmla="*/ 812 w 2190"/>
                <a:gd name="T49" fmla="*/ 80 h 734"/>
                <a:gd name="T50" fmla="*/ 786 w 2190"/>
                <a:gd name="T51" fmla="*/ 400 h 734"/>
                <a:gd name="T52" fmla="*/ 601 w 2190"/>
                <a:gd name="T53" fmla="*/ 390 h 734"/>
                <a:gd name="T54" fmla="*/ 594 w 2190"/>
                <a:gd name="T55" fmla="*/ 358 h 734"/>
                <a:gd name="T56" fmla="*/ 550 w 2190"/>
                <a:gd name="T57" fmla="*/ 286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0"/>
                <a:gd name="T88" fmla="*/ 0 h 734"/>
                <a:gd name="T89" fmla="*/ 2190 w 2190"/>
                <a:gd name="T90" fmla="*/ 734 h 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783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290 h 278"/>
                <a:gd name="T2" fmla="*/ 44 w 840"/>
                <a:gd name="T3" fmla="*/ 240 h 278"/>
                <a:gd name="T4" fmla="*/ 62 w 840"/>
                <a:gd name="T5" fmla="*/ 189 h 278"/>
                <a:gd name="T6" fmla="*/ 155 w 840"/>
                <a:gd name="T7" fmla="*/ 39 h 278"/>
                <a:gd name="T8" fmla="*/ 186 w 840"/>
                <a:gd name="T9" fmla="*/ 139 h 278"/>
                <a:gd name="T10" fmla="*/ 199 w 840"/>
                <a:gd name="T11" fmla="*/ 215 h 278"/>
                <a:gd name="T12" fmla="*/ 235 w 840"/>
                <a:gd name="T13" fmla="*/ 265 h 278"/>
                <a:gd name="T14" fmla="*/ 347 w 840"/>
                <a:gd name="T15" fmla="*/ 466 h 278"/>
                <a:gd name="T16" fmla="*/ 347 w 840"/>
                <a:gd name="T17" fmla="*/ 466 h 278"/>
                <a:gd name="T18" fmla="*/ 80 w 840"/>
                <a:gd name="T19" fmla="*/ 442 h 278"/>
                <a:gd name="T20" fmla="*/ 0 w 840"/>
                <a:gd name="T21" fmla="*/ 290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784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73 h 278"/>
                <a:gd name="T2" fmla="*/ 44 w 840"/>
                <a:gd name="T3" fmla="*/ 60 h 278"/>
                <a:gd name="T4" fmla="*/ 62 w 840"/>
                <a:gd name="T5" fmla="*/ 47 h 278"/>
                <a:gd name="T6" fmla="*/ 155 w 840"/>
                <a:gd name="T7" fmla="*/ 10 h 278"/>
                <a:gd name="T8" fmla="*/ 186 w 840"/>
                <a:gd name="T9" fmla="*/ 35 h 278"/>
                <a:gd name="T10" fmla="*/ 199 w 840"/>
                <a:gd name="T11" fmla="*/ 54 h 278"/>
                <a:gd name="T12" fmla="*/ 235 w 840"/>
                <a:gd name="T13" fmla="*/ 66 h 278"/>
                <a:gd name="T14" fmla="*/ 347 w 840"/>
                <a:gd name="T15" fmla="*/ 117 h 278"/>
                <a:gd name="T16" fmla="*/ 347 w 840"/>
                <a:gd name="T17" fmla="*/ 117 h 278"/>
                <a:gd name="T18" fmla="*/ 80 w 840"/>
                <a:gd name="T19" fmla="*/ 110 h 278"/>
                <a:gd name="T20" fmla="*/ 0 w 840"/>
                <a:gd name="T21" fmla="*/ 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9" name="AutoShape 810"/>
          <p:cNvSpPr>
            <a:spLocks noChangeArrowheads="1"/>
          </p:cNvSpPr>
          <p:nvPr/>
        </p:nvSpPr>
        <p:spPr bwMode="auto">
          <a:xfrm>
            <a:off x="4217815" y="1558926"/>
            <a:ext cx="3657600" cy="1066800"/>
          </a:xfrm>
          <a:prstGeom prst="cloudCallout">
            <a:avLst>
              <a:gd name="adj1" fmla="val 38236"/>
              <a:gd name="adj2" fmla="val 18006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Чем они отличаются ?</a:t>
            </a:r>
          </a:p>
        </p:txBody>
      </p:sp>
      <p:sp>
        <p:nvSpPr>
          <p:cNvPr id="180" name="AutoShape 810"/>
          <p:cNvSpPr>
            <a:spLocks noChangeArrowheads="1"/>
          </p:cNvSpPr>
          <p:nvPr/>
        </p:nvSpPr>
        <p:spPr bwMode="auto">
          <a:xfrm>
            <a:off x="457340" y="2005287"/>
            <a:ext cx="3657600" cy="1066800"/>
          </a:xfrm>
          <a:prstGeom prst="cloudCallout">
            <a:avLst>
              <a:gd name="adj1" fmla="val 38236"/>
              <a:gd name="adj2" fmla="val 18006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Как называются эти фигуры ?</a:t>
            </a:r>
          </a:p>
        </p:txBody>
      </p:sp>
      <p:grpSp>
        <p:nvGrpSpPr>
          <p:cNvPr id="2" name="Group 633"/>
          <p:cNvGrpSpPr>
            <a:grpSpLocks/>
          </p:cNvGrpSpPr>
          <p:nvPr/>
        </p:nvGrpSpPr>
        <p:grpSpPr bwMode="auto">
          <a:xfrm>
            <a:off x="6980093" y="1152762"/>
            <a:ext cx="2060575" cy="2144713"/>
            <a:chOff x="4348" y="1611"/>
            <a:chExt cx="1297" cy="1351"/>
          </a:xfrm>
        </p:grpSpPr>
        <p:sp>
          <p:nvSpPr>
            <p:cNvPr id="12311" name="Freeform 634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99 h 491"/>
                <a:gd name="T2" fmla="*/ 4 w 776"/>
                <a:gd name="T3" fmla="*/ 86 h 491"/>
                <a:gd name="T4" fmla="*/ 9 w 776"/>
                <a:gd name="T5" fmla="*/ 74 h 491"/>
                <a:gd name="T6" fmla="*/ 16 w 776"/>
                <a:gd name="T7" fmla="*/ 62 h 491"/>
                <a:gd name="T8" fmla="*/ 24 w 776"/>
                <a:gd name="T9" fmla="*/ 50 h 491"/>
                <a:gd name="T10" fmla="*/ 31 w 776"/>
                <a:gd name="T11" fmla="*/ 37 h 491"/>
                <a:gd name="T12" fmla="*/ 38 w 776"/>
                <a:gd name="T13" fmla="*/ 25 h 491"/>
                <a:gd name="T14" fmla="*/ 44 w 776"/>
                <a:gd name="T15" fmla="*/ 12 h 491"/>
                <a:gd name="T16" fmla="*/ 48 w 776"/>
                <a:gd name="T17" fmla="*/ 0 h 491"/>
                <a:gd name="T18" fmla="*/ 51 w 776"/>
                <a:gd name="T19" fmla="*/ 25 h 491"/>
                <a:gd name="T20" fmla="*/ 57 w 776"/>
                <a:gd name="T21" fmla="*/ 46 h 491"/>
                <a:gd name="T22" fmla="*/ 64 w 776"/>
                <a:gd name="T23" fmla="*/ 62 h 491"/>
                <a:gd name="T24" fmla="*/ 71 w 776"/>
                <a:gd name="T25" fmla="*/ 76 h 491"/>
                <a:gd name="T26" fmla="*/ 77 w 776"/>
                <a:gd name="T27" fmla="*/ 88 h 491"/>
                <a:gd name="T28" fmla="*/ 83 w 776"/>
                <a:gd name="T29" fmla="*/ 100 h 491"/>
                <a:gd name="T30" fmla="*/ 86 w 776"/>
                <a:gd name="T31" fmla="*/ 111 h 491"/>
                <a:gd name="T32" fmla="*/ 86 w 776"/>
                <a:gd name="T33" fmla="*/ 123 h 491"/>
                <a:gd name="T34" fmla="*/ 76 w 776"/>
                <a:gd name="T35" fmla="*/ 122 h 491"/>
                <a:gd name="T36" fmla="*/ 65 w 776"/>
                <a:gd name="T37" fmla="*/ 121 h 491"/>
                <a:gd name="T38" fmla="*/ 53 w 776"/>
                <a:gd name="T39" fmla="*/ 120 h 491"/>
                <a:gd name="T40" fmla="*/ 40 w 776"/>
                <a:gd name="T41" fmla="*/ 119 h 491"/>
                <a:gd name="T42" fmla="*/ 28 w 776"/>
                <a:gd name="T43" fmla="*/ 116 h 491"/>
                <a:gd name="T44" fmla="*/ 17 w 776"/>
                <a:gd name="T45" fmla="*/ 112 h 491"/>
                <a:gd name="T46" fmla="*/ 7 w 776"/>
                <a:gd name="T47" fmla="*/ 106 h 491"/>
                <a:gd name="T48" fmla="*/ 0 w 776"/>
                <a:gd name="T49" fmla="*/ 99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635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84 h 418"/>
                <a:gd name="T2" fmla="*/ 3 w 661"/>
                <a:gd name="T3" fmla="*/ 74 h 418"/>
                <a:gd name="T4" fmla="*/ 8 w 661"/>
                <a:gd name="T5" fmla="*/ 63 h 418"/>
                <a:gd name="T6" fmla="*/ 14 w 661"/>
                <a:gd name="T7" fmla="*/ 52 h 418"/>
                <a:gd name="T8" fmla="*/ 20 w 661"/>
                <a:gd name="T9" fmla="*/ 42 h 418"/>
                <a:gd name="T10" fmla="*/ 27 w 661"/>
                <a:gd name="T11" fmla="*/ 31 h 418"/>
                <a:gd name="T12" fmla="*/ 32 w 661"/>
                <a:gd name="T13" fmla="*/ 21 h 418"/>
                <a:gd name="T14" fmla="*/ 37 w 661"/>
                <a:gd name="T15" fmla="*/ 11 h 418"/>
                <a:gd name="T16" fmla="*/ 41 w 661"/>
                <a:gd name="T17" fmla="*/ 0 h 418"/>
                <a:gd name="T18" fmla="*/ 44 w 661"/>
                <a:gd name="T19" fmla="*/ 22 h 418"/>
                <a:gd name="T20" fmla="*/ 49 w 661"/>
                <a:gd name="T21" fmla="*/ 39 h 418"/>
                <a:gd name="T22" fmla="*/ 55 w 661"/>
                <a:gd name="T23" fmla="*/ 53 h 418"/>
                <a:gd name="T24" fmla="*/ 61 w 661"/>
                <a:gd name="T25" fmla="*/ 65 h 418"/>
                <a:gd name="T26" fmla="*/ 66 w 661"/>
                <a:gd name="T27" fmla="*/ 75 h 418"/>
                <a:gd name="T28" fmla="*/ 71 w 661"/>
                <a:gd name="T29" fmla="*/ 85 h 418"/>
                <a:gd name="T30" fmla="*/ 73 w 661"/>
                <a:gd name="T31" fmla="*/ 95 h 418"/>
                <a:gd name="T32" fmla="*/ 73 w 661"/>
                <a:gd name="T33" fmla="*/ 105 h 418"/>
                <a:gd name="T34" fmla="*/ 65 w 661"/>
                <a:gd name="T35" fmla="*/ 104 h 418"/>
                <a:gd name="T36" fmla="*/ 56 w 661"/>
                <a:gd name="T37" fmla="*/ 103 h 418"/>
                <a:gd name="T38" fmla="*/ 45 w 661"/>
                <a:gd name="T39" fmla="*/ 102 h 418"/>
                <a:gd name="T40" fmla="*/ 35 w 661"/>
                <a:gd name="T41" fmla="*/ 101 h 418"/>
                <a:gd name="T42" fmla="*/ 24 w 661"/>
                <a:gd name="T43" fmla="*/ 99 h 418"/>
                <a:gd name="T44" fmla="*/ 14 w 661"/>
                <a:gd name="T45" fmla="*/ 96 h 418"/>
                <a:gd name="T46" fmla="*/ 6 w 661"/>
                <a:gd name="T47" fmla="*/ 91 h 418"/>
                <a:gd name="T48" fmla="*/ 0 w 661"/>
                <a:gd name="T49" fmla="*/ 84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636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70 h 347"/>
                <a:gd name="T2" fmla="*/ 2 w 547"/>
                <a:gd name="T3" fmla="*/ 61 h 347"/>
                <a:gd name="T4" fmla="*/ 7 w 547"/>
                <a:gd name="T5" fmla="*/ 52 h 347"/>
                <a:gd name="T6" fmla="*/ 11 w 547"/>
                <a:gd name="T7" fmla="*/ 43 h 347"/>
                <a:gd name="T8" fmla="*/ 17 w 547"/>
                <a:gd name="T9" fmla="*/ 35 h 347"/>
                <a:gd name="T10" fmla="*/ 22 w 547"/>
                <a:gd name="T11" fmla="*/ 26 h 347"/>
                <a:gd name="T12" fmla="*/ 27 w 547"/>
                <a:gd name="T13" fmla="*/ 18 h 347"/>
                <a:gd name="T14" fmla="*/ 31 w 547"/>
                <a:gd name="T15" fmla="*/ 9 h 347"/>
                <a:gd name="T16" fmla="*/ 33 w 547"/>
                <a:gd name="T17" fmla="*/ 0 h 347"/>
                <a:gd name="T18" fmla="*/ 36 w 547"/>
                <a:gd name="T19" fmla="*/ 18 h 347"/>
                <a:gd name="T20" fmla="*/ 40 w 547"/>
                <a:gd name="T21" fmla="*/ 32 h 347"/>
                <a:gd name="T22" fmla="*/ 45 w 547"/>
                <a:gd name="T23" fmla="*/ 44 h 347"/>
                <a:gd name="T24" fmla="*/ 50 w 547"/>
                <a:gd name="T25" fmla="*/ 54 h 347"/>
                <a:gd name="T26" fmla="*/ 55 w 547"/>
                <a:gd name="T27" fmla="*/ 62 h 347"/>
                <a:gd name="T28" fmla="*/ 58 w 547"/>
                <a:gd name="T29" fmla="*/ 70 h 347"/>
                <a:gd name="T30" fmla="*/ 61 w 547"/>
                <a:gd name="T31" fmla="*/ 78 h 347"/>
                <a:gd name="T32" fmla="*/ 61 w 547"/>
                <a:gd name="T33" fmla="*/ 87 h 347"/>
                <a:gd name="T34" fmla="*/ 54 w 547"/>
                <a:gd name="T35" fmla="*/ 86 h 347"/>
                <a:gd name="T36" fmla="*/ 46 w 547"/>
                <a:gd name="T37" fmla="*/ 86 h 347"/>
                <a:gd name="T38" fmla="*/ 37 w 547"/>
                <a:gd name="T39" fmla="*/ 85 h 347"/>
                <a:gd name="T40" fmla="*/ 29 w 547"/>
                <a:gd name="T41" fmla="*/ 84 h 347"/>
                <a:gd name="T42" fmla="*/ 20 w 547"/>
                <a:gd name="T43" fmla="*/ 82 h 347"/>
                <a:gd name="T44" fmla="*/ 12 w 547"/>
                <a:gd name="T45" fmla="*/ 79 h 347"/>
                <a:gd name="T46" fmla="*/ 5 w 547"/>
                <a:gd name="T47" fmla="*/ 75 h 347"/>
                <a:gd name="T48" fmla="*/ 0 w 547"/>
                <a:gd name="T49" fmla="*/ 7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637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55 h 274"/>
                <a:gd name="T2" fmla="*/ 2 w 430"/>
                <a:gd name="T3" fmla="*/ 48 h 274"/>
                <a:gd name="T4" fmla="*/ 5 w 430"/>
                <a:gd name="T5" fmla="*/ 41 h 274"/>
                <a:gd name="T6" fmla="*/ 9 w 430"/>
                <a:gd name="T7" fmla="*/ 34 h 274"/>
                <a:gd name="T8" fmla="*/ 13 w 430"/>
                <a:gd name="T9" fmla="*/ 27 h 274"/>
                <a:gd name="T10" fmla="*/ 17 w 430"/>
                <a:gd name="T11" fmla="*/ 21 h 274"/>
                <a:gd name="T12" fmla="*/ 21 w 430"/>
                <a:gd name="T13" fmla="*/ 14 h 274"/>
                <a:gd name="T14" fmla="*/ 24 w 430"/>
                <a:gd name="T15" fmla="*/ 7 h 274"/>
                <a:gd name="T16" fmla="*/ 26 w 430"/>
                <a:gd name="T17" fmla="*/ 0 h 274"/>
                <a:gd name="T18" fmla="*/ 28 w 430"/>
                <a:gd name="T19" fmla="*/ 14 h 274"/>
                <a:gd name="T20" fmla="*/ 32 w 430"/>
                <a:gd name="T21" fmla="*/ 25 h 274"/>
                <a:gd name="T22" fmla="*/ 35 w 430"/>
                <a:gd name="T23" fmla="*/ 34 h 274"/>
                <a:gd name="T24" fmla="*/ 39 w 430"/>
                <a:gd name="T25" fmla="*/ 42 h 274"/>
                <a:gd name="T26" fmla="*/ 43 w 430"/>
                <a:gd name="T27" fmla="*/ 49 h 274"/>
                <a:gd name="T28" fmla="*/ 46 w 430"/>
                <a:gd name="T29" fmla="*/ 55 h 274"/>
                <a:gd name="T30" fmla="*/ 48 w 430"/>
                <a:gd name="T31" fmla="*/ 61 h 274"/>
                <a:gd name="T32" fmla="*/ 48 w 430"/>
                <a:gd name="T33" fmla="*/ 69 h 274"/>
                <a:gd name="T34" fmla="*/ 42 w 430"/>
                <a:gd name="T35" fmla="*/ 68 h 274"/>
                <a:gd name="T36" fmla="*/ 36 w 430"/>
                <a:gd name="T37" fmla="*/ 68 h 274"/>
                <a:gd name="T38" fmla="*/ 29 w 430"/>
                <a:gd name="T39" fmla="*/ 67 h 274"/>
                <a:gd name="T40" fmla="*/ 22 w 430"/>
                <a:gd name="T41" fmla="*/ 66 h 274"/>
                <a:gd name="T42" fmla="*/ 15 w 430"/>
                <a:gd name="T43" fmla="*/ 65 h 274"/>
                <a:gd name="T44" fmla="*/ 9 w 430"/>
                <a:gd name="T45" fmla="*/ 62 h 274"/>
                <a:gd name="T46" fmla="*/ 4 w 430"/>
                <a:gd name="T47" fmla="*/ 59 h 274"/>
                <a:gd name="T48" fmla="*/ 0 w 430"/>
                <a:gd name="T49" fmla="*/ 55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638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8 w 259"/>
                <a:gd name="T1" fmla="*/ 17 h 114"/>
                <a:gd name="T2" fmla="*/ 20 w 259"/>
                <a:gd name="T3" fmla="*/ 24 h 114"/>
                <a:gd name="T4" fmla="*/ 14 w 259"/>
                <a:gd name="T5" fmla="*/ 27 h 114"/>
                <a:gd name="T6" fmla="*/ 9 w 259"/>
                <a:gd name="T7" fmla="*/ 29 h 114"/>
                <a:gd name="T8" fmla="*/ 5 w 259"/>
                <a:gd name="T9" fmla="*/ 28 h 114"/>
                <a:gd name="T10" fmla="*/ 2 w 259"/>
                <a:gd name="T11" fmla="*/ 25 h 114"/>
                <a:gd name="T12" fmla="*/ 0 w 259"/>
                <a:gd name="T13" fmla="*/ 19 h 114"/>
                <a:gd name="T14" fmla="*/ 0 w 259"/>
                <a:gd name="T15" fmla="*/ 11 h 114"/>
                <a:gd name="T16" fmla="*/ 1 w 259"/>
                <a:gd name="T17" fmla="*/ 0 h 114"/>
                <a:gd name="T18" fmla="*/ 2 w 259"/>
                <a:gd name="T19" fmla="*/ 3 h 114"/>
                <a:gd name="T20" fmla="*/ 5 w 259"/>
                <a:gd name="T21" fmla="*/ 6 h 114"/>
                <a:gd name="T22" fmla="*/ 7 w 259"/>
                <a:gd name="T23" fmla="*/ 7 h 114"/>
                <a:gd name="T24" fmla="*/ 10 w 259"/>
                <a:gd name="T25" fmla="*/ 7 h 114"/>
                <a:gd name="T26" fmla="*/ 13 w 259"/>
                <a:gd name="T27" fmla="*/ 6 h 114"/>
                <a:gd name="T28" fmla="*/ 16 w 259"/>
                <a:gd name="T29" fmla="*/ 5 h 114"/>
                <a:gd name="T30" fmla="*/ 20 w 259"/>
                <a:gd name="T31" fmla="*/ 3 h 114"/>
                <a:gd name="T32" fmla="*/ 24 w 259"/>
                <a:gd name="T33" fmla="*/ 1 h 114"/>
                <a:gd name="T34" fmla="*/ 25 w 259"/>
                <a:gd name="T35" fmla="*/ 1 h 114"/>
                <a:gd name="T36" fmla="*/ 27 w 259"/>
                <a:gd name="T37" fmla="*/ 2 h 114"/>
                <a:gd name="T38" fmla="*/ 27 w 259"/>
                <a:gd name="T39" fmla="*/ 3 h 114"/>
                <a:gd name="T40" fmla="*/ 28 w 259"/>
                <a:gd name="T41" fmla="*/ 5 h 114"/>
                <a:gd name="T42" fmla="*/ 29 w 259"/>
                <a:gd name="T43" fmla="*/ 7 h 114"/>
                <a:gd name="T44" fmla="*/ 29 w 259"/>
                <a:gd name="T45" fmla="*/ 10 h 114"/>
                <a:gd name="T46" fmla="*/ 29 w 259"/>
                <a:gd name="T47" fmla="*/ 13 h 114"/>
                <a:gd name="T48" fmla="*/ 28 w 259"/>
                <a:gd name="T49" fmla="*/ 1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639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8 w 345"/>
                <a:gd name="T1" fmla="*/ 6 h 134"/>
                <a:gd name="T2" fmla="*/ 31 w 345"/>
                <a:gd name="T3" fmla="*/ 18 h 134"/>
                <a:gd name="T4" fmla="*/ 25 w 345"/>
                <a:gd name="T5" fmla="*/ 27 h 134"/>
                <a:gd name="T6" fmla="*/ 19 w 345"/>
                <a:gd name="T7" fmla="*/ 32 h 134"/>
                <a:gd name="T8" fmla="*/ 14 w 345"/>
                <a:gd name="T9" fmla="*/ 34 h 134"/>
                <a:gd name="T10" fmla="*/ 10 w 345"/>
                <a:gd name="T11" fmla="*/ 32 h 134"/>
                <a:gd name="T12" fmla="*/ 6 w 345"/>
                <a:gd name="T13" fmla="*/ 27 h 134"/>
                <a:gd name="T14" fmla="*/ 3 w 345"/>
                <a:gd name="T15" fmla="*/ 20 h 134"/>
                <a:gd name="T16" fmla="*/ 0 w 345"/>
                <a:gd name="T17" fmla="*/ 12 h 134"/>
                <a:gd name="T18" fmla="*/ 3 w 345"/>
                <a:gd name="T19" fmla="*/ 11 h 134"/>
                <a:gd name="T20" fmla="*/ 7 w 345"/>
                <a:gd name="T21" fmla="*/ 10 h 134"/>
                <a:gd name="T22" fmla="*/ 10 w 345"/>
                <a:gd name="T23" fmla="*/ 9 h 134"/>
                <a:gd name="T24" fmla="*/ 14 w 345"/>
                <a:gd name="T25" fmla="*/ 9 h 134"/>
                <a:gd name="T26" fmla="*/ 17 w 345"/>
                <a:gd name="T27" fmla="*/ 8 h 134"/>
                <a:gd name="T28" fmla="*/ 21 w 345"/>
                <a:gd name="T29" fmla="*/ 7 h 134"/>
                <a:gd name="T30" fmla="*/ 25 w 345"/>
                <a:gd name="T31" fmla="*/ 6 h 134"/>
                <a:gd name="T32" fmla="*/ 28 w 345"/>
                <a:gd name="T33" fmla="*/ 5 h 134"/>
                <a:gd name="T34" fmla="*/ 30 w 345"/>
                <a:gd name="T35" fmla="*/ 3 h 134"/>
                <a:gd name="T36" fmla="*/ 31 w 345"/>
                <a:gd name="T37" fmla="*/ 1 h 134"/>
                <a:gd name="T38" fmla="*/ 33 w 345"/>
                <a:gd name="T39" fmla="*/ 1 h 134"/>
                <a:gd name="T40" fmla="*/ 34 w 345"/>
                <a:gd name="T41" fmla="*/ 0 h 134"/>
                <a:gd name="T42" fmla="*/ 35 w 345"/>
                <a:gd name="T43" fmla="*/ 0 h 134"/>
                <a:gd name="T44" fmla="*/ 37 w 345"/>
                <a:gd name="T45" fmla="*/ 1 h 134"/>
                <a:gd name="T46" fmla="*/ 38 w 345"/>
                <a:gd name="T47" fmla="*/ 3 h 134"/>
                <a:gd name="T48" fmla="*/ 38 w 345"/>
                <a:gd name="T49" fmla="*/ 6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640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45 w 2268"/>
                <a:gd name="T1" fmla="*/ 178 h 1280"/>
                <a:gd name="T2" fmla="*/ 247 w 2268"/>
                <a:gd name="T3" fmla="*/ 128 h 1280"/>
                <a:gd name="T4" fmla="*/ 249 w 2268"/>
                <a:gd name="T5" fmla="*/ 78 h 1280"/>
                <a:gd name="T6" fmla="*/ 251 w 2268"/>
                <a:gd name="T7" fmla="*/ 28 h 1280"/>
                <a:gd name="T8" fmla="*/ 248 w 2268"/>
                <a:gd name="T9" fmla="*/ 0 h 1280"/>
                <a:gd name="T10" fmla="*/ 239 w 2268"/>
                <a:gd name="T11" fmla="*/ 0 h 1280"/>
                <a:gd name="T12" fmla="*/ 231 w 2268"/>
                <a:gd name="T13" fmla="*/ 2 h 1280"/>
                <a:gd name="T14" fmla="*/ 222 w 2268"/>
                <a:gd name="T15" fmla="*/ 3 h 1280"/>
                <a:gd name="T16" fmla="*/ 195 w 2268"/>
                <a:gd name="T17" fmla="*/ 5 h 1280"/>
                <a:gd name="T18" fmla="*/ 150 w 2268"/>
                <a:gd name="T19" fmla="*/ 11 h 1280"/>
                <a:gd name="T20" fmla="*/ 105 w 2268"/>
                <a:gd name="T21" fmla="*/ 18 h 1280"/>
                <a:gd name="T22" fmla="*/ 59 w 2268"/>
                <a:gd name="T23" fmla="*/ 25 h 1280"/>
                <a:gd name="T24" fmla="*/ 32 w 2268"/>
                <a:gd name="T25" fmla="*/ 31 h 1280"/>
                <a:gd name="T26" fmla="*/ 23 w 2268"/>
                <a:gd name="T27" fmla="*/ 38 h 1280"/>
                <a:gd name="T28" fmla="*/ 15 w 2268"/>
                <a:gd name="T29" fmla="*/ 45 h 1280"/>
                <a:gd name="T30" fmla="*/ 5 w 2268"/>
                <a:gd name="T31" fmla="*/ 52 h 1280"/>
                <a:gd name="T32" fmla="*/ 3 w 2268"/>
                <a:gd name="T33" fmla="*/ 67 h 1280"/>
                <a:gd name="T34" fmla="*/ 9 w 2268"/>
                <a:gd name="T35" fmla="*/ 94 h 1280"/>
                <a:gd name="T36" fmla="*/ 15 w 2268"/>
                <a:gd name="T37" fmla="*/ 122 h 1280"/>
                <a:gd name="T38" fmla="*/ 22 w 2268"/>
                <a:gd name="T39" fmla="*/ 149 h 1280"/>
                <a:gd name="T40" fmla="*/ 21 w 2268"/>
                <a:gd name="T41" fmla="*/ 186 h 1280"/>
                <a:gd name="T42" fmla="*/ 18 w 2268"/>
                <a:gd name="T43" fmla="*/ 227 h 1280"/>
                <a:gd name="T44" fmla="*/ 22 w 2268"/>
                <a:gd name="T45" fmla="*/ 263 h 1280"/>
                <a:gd name="T46" fmla="*/ 29 w 2268"/>
                <a:gd name="T47" fmla="*/ 296 h 1280"/>
                <a:gd name="T48" fmla="*/ 45 w 2268"/>
                <a:gd name="T49" fmla="*/ 313 h 1280"/>
                <a:gd name="T50" fmla="*/ 68 w 2268"/>
                <a:gd name="T51" fmla="*/ 317 h 1280"/>
                <a:gd name="T52" fmla="*/ 92 w 2268"/>
                <a:gd name="T53" fmla="*/ 319 h 1280"/>
                <a:gd name="T54" fmla="*/ 116 w 2268"/>
                <a:gd name="T55" fmla="*/ 318 h 1280"/>
                <a:gd name="T56" fmla="*/ 147 w 2268"/>
                <a:gd name="T57" fmla="*/ 292 h 1280"/>
                <a:gd name="T58" fmla="*/ 177 w 2268"/>
                <a:gd name="T59" fmla="*/ 273 h 1280"/>
                <a:gd name="T60" fmla="*/ 200 w 2268"/>
                <a:gd name="T61" fmla="*/ 277 h 1280"/>
                <a:gd name="T62" fmla="*/ 220 w 2268"/>
                <a:gd name="T63" fmla="*/ 282 h 1280"/>
                <a:gd name="T64" fmla="*/ 232 w 2268"/>
                <a:gd name="T65" fmla="*/ 269 h 1280"/>
                <a:gd name="T66" fmla="*/ 234 w 2268"/>
                <a:gd name="T67" fmla="*/ 250 h 1280"/>
                <a:gd name="T68" fmla="*/ 236 w 2268"/>
                <a:gd name="T69" fmla="*/ 231 h 1280"/>
                <a:gd name="T70" fmla="*/ 240 w 2268"/>
                <a:gd name="T71" fmla="*/ 21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641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36 w 2220"/>
                <a:gd name="T1" fmla="*/ 169 h 1244"/>
                <a:gd name="T2" fmla="*/ 239 w 2220"/>
                <a:gd name="T3" fmla="*/ 122 h 1244"/>
                <a:gd name="T4" fmla="*/ 242 w 2220"/>
                <a:gd name="T5" fmla="*/ 75 h 1244"/>
                <a:gd name="T6" fmla="*/ 245 w 2220"/>
                <a:gd name="T7" fmla="*/ 27 h 1244"/>
                <a:gd name="T8" fmla="*/ 243 w 2220"/>
                <a:gd name="T9" fmla="*/ 1 h 1244"/>
                <a:gd name="T10" fmla="*/ 233 w 2220"/>
                <a:gd name="T11" fmla="*/ 1 h 1244"/>
                <a:gd name="T12" fmla="*/ 224 w 2220"/>
                <a:gd name="T13" fmla="*/ 2 h 1244"/>
                <a:gd name="T14" fmla="*/ 215 w 2220"/>
                <a:gd name="T15" fmla="*/ 3 h 1244"/>
                <a:gd name="T16" fmla="*/ 189 w 2220"/>
                <a:gd name="T17" fmla="*/ 4 h 1244"/>
                <a:gd name="T18" fmla="*/ 146 w 2220"/>
                <a:gd name="T19" fmla="*/ 11 h 1244"/>
                <a:gd name="T20" fmla="*/ 103 w 2220"/>
                <a:gd name="T21" fmla="*/ 17 h 1244"/>
                <a:gd name="T22" fmla="*/ 60 w 2220"/>
                <a:gd name="T23" fmla="*/ 24 h 1244"/>
                <a:gd name="T24" fmla="*/ 34 w 2220"/>
                <a:gd name="T25" fmla="*/ 29 h 1244"/>
                <a:gd name="T26" fmla="*/ 24 w 2220"/>
                <a:gd name="T27" fmla="*/ 36 h 1244"/>
                <a:gd name="T28" fmla="*/ 15 w 2220"/>
                <a:gd name="T29" fmla="*/ 44 h 1244"/>
                <a:gd name="T30" fmla="*/ 5 w 2220"/>
                <a:gd name="T31" fmla="*/ 51 h 1244"/>
                <a:gd name="T32" fmla="*/ 3 w 2220"/>
                <a:gd name="T33" fmla="*/ 65 h 1244"/>
                <a:gd name="T34" fmla="*/ 9 w 2220"/>
                <a:gd name="T35" fmla="*/ 91 h 1244"/>
                <a:gd name="T36" fmla="*/ 14 w 2220"/>
                <a:gd name="T37" fmla="*/ 117 h 1244"/>
                <a:gd name="T38" fmla="*/ 20 w 2220"/>
                <a:gd name="T39" fmla="*/ 143 h 1244"/>
                <a:gd name="T40" fmla="*/ 20 w 2220"/>
                <a:gd name="T41" fmla="*/ 178 h 1244"/>
                <a:gd name="T42" fmla="*/ 18 w 2220"/>
                <a:gd name="T43" fmla="*/ 217 h 1244"/>
                <a:gd name="T44" fmla="*/ 23 w 2220"/>
                <a:gd name="T45" fmla="*/ 251 h 1244"/>
                <a:gd name="T46" fmla="*/ 31 w 2220"/>
                <a:gd name="T47" fmla="*/ 281 h 1244"/>
                <a:gd name="T48" fmla="*/ 47 w 2220"/>
                <a:gd name="T49" fmla="*/ 298 h 1244"/>
                <a:gd name="T50" fmla="*/ 68 w 2220"/>
                <a:gd name="T51" fmla="*/ 304 h 1244"/>
                <a:gd name="T52" fmla="*/ 90 w 2220"/>
                <a:gd name="T53" fmla="*/ 310 h 1244"/>
                <a:gd name="T54" fmla="*/ 113 w 2220"/>
                <a:gd name="T55" fmla="*/ 312 h 1244"/>
                <a:gd name="T56" fmla="*/ 143 w 2220"/>
                <a:gd name="T57" fmla="*/ 287 h 1244"/>
                <a:gd name="T58" fmla="*/ 172 w 2220"/>
                <a:gd name="T59" fmla="*/ 266 h 1244"/>
                <a:gd name="T60" fmla="*/ 193 w 2220"/>
                <a:gd name="T61" fmla="*/ 266 h 1244"/>
                <a:gd name="T62" fmla="*/ 212 w 2220"/>
                <a:gd name="T63" fmla="*/ 268 h 1244"/>
                <a:gd name="T64" fmla="*/ 223 w 2220"/>
                <a:gd name="T65" fmla="*/ 255 h 1244"/>
                <a:gd name="T66" fmla="*/ 225 w 2220"/>
                <a:gd name="T67" fmla="*/ 237 h 1244"/>
                <a:gd name="T68" fmla="*/ 228 w 2220"/>
                <a:gd name="T69" fmla="*/ 220 h 1244"/>
                <a:gd name="T70" fmla="*/ 232 w 2220"/>
                <a:gd name="T71" fmla="*/ 202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642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27 w 2172"/>
                <a:gd name="T1" fmla="*/ 158 h 1216"/>
                <a:gd name="T2" fmla="*/ 231 w 2172"/>
                <a:gd name="T3" fmla="*/ 114 h 1216"/>
                <a:gd name="T4" fmla="*/ 236 w 2172"/>
                <a:gd name="T5" fmla="*/ 70 h 1216"/>
                <a:gd name="T6" fmla="*/ 240 w 2172"/>
                <a:gd name="T7" fmla="*/ 26 h 1216"/>
                <a:gd name="T8" fmla="*/ 237 w 2172"/>
                <a:gd name="T9" fmla="*/ 1 h 1216"/>
                <a:gd name="T10" fmla="*/ 228 w 2172"/>
                <a:gd name="T11" fmla="*/ 0 h 1216"/>
                <a:gd name="T12" fmla="*/ 217 w 2172"/>
                <a:gd name="T13" fmla="*/ 1 h 1216"/>
                <a:gd name="T14" fmla="*/ 207 w 2172"/>
                <a:gd name="T15" fmla="*/ 2 h 1216"/>
                <a:gd name="T16" fmla="*/ 183 w 2172"/>
                <a:gd name="T17" fmla="*/ 3 h 1216"/>
                <a:gd name="T18" fmla="*/ 142 w 2172"/>
                <a:gd name="T19" fmla="*/ 9 h 1216"/>
                <a:gd name="T20" fmla="*/ 102 w 2172"/>
                <a:gd name="T21" fmla="*/ 15 h 1216"/>
                <a:gd name="T22" fmla="*/ 61 w 2172"/>
                <a:gd name="T23" fmla="*/ 21 h 1216"/>
                <a:gd name="T24" fmla="*/ 36 w 2172"/>
                <a:gd name="T25" fmla="*/ 26 h 1216"/>
                <a:gd name="T26" fmla="*/ 26 w 2172"/>
                <a:gd name="T27" fmla="*/ 34 h 1216"/>
                <a:gd name="T28" fmla="*/ 15 w 2172"/>
                <a:gd name="T29" fmla="*/ 42 h 1216"/>
                <a:gd name="T30" fmla="*/ 5 w 2172"/>
                <a:gd name="T31" fmla="*/ 49 h 1216"/>
                <a:gd name="T32" fmla="*/ 3 w 2172"/>
                <a:gd name="T33" fmla="*/ 63 h 1216"/>
                <a:gd name="T34" fmla="*/ 8 w 2172"/>
                <a:gd name="T35" fmla="*/ 87 h 1216"/>
                <a:gd name="T36" fmla="*/ 14 w 2172"/>
                <a:gd name="T37" fmla="*/ 112 h 1216"/>
                <a:gd name="T38" fmla="*/ 19 w 2172"/>
                <a:gd name="T39" fmla="*/ 136 h 1216"/>
                <a:gd name="T40" fmla="*/ 19 w 2172"/>
                <a:gd name="T41" fmla="*/ 169 h 1216"/>
                <a:gd name="T42" fmla="*/ 19 w 2172"/>
                <a:gd name="T43" fmla="*/ 205 h 1216"/>
                <a:gd name="T44" fmla="*/ 25 w 2172"/>
                <a:gd name="T45" fmla="*/ 236 h 1216"/>
                <a:gd name="T46" fmla="*/ 34 w 2172"/>
                <a:gd name="T47" fmla="*/ 264 h 1216"/>
                <a:gd name="T48" fmla="*/ 48 w 2172"/>
                <a:gd name="T49" fmla="*/ 280 h 1216"/>
                <a:gd name="T50" fmla="*/ 69 w 2172"/>
                <a:gd name="T51" fmla="*/ 289 h 1216"/>
                <a:gd name="T52" fmla="*/ 89 w 2172"/>
                <a:gd name="T53" fmla="*/ 299 h 1216"/>
                <a:gd name="T54" fmla="*/ 110 w 2172"/>
                <a:gd name="T55" fmla="*/ 303 h 1216"/>
                <a:gd name="T56" fmla="*/ 139 w 2172"/>
                <a:gd name="T57" fmla="*/ 280 h 1216"/>
                <a:gd name="T58" fmla="*/ 166 w 2172"/>
                <a:gd name="T59" fmla="*/ 257 h 1216"/>
                <a:gd name="T60" fmla="*/ 186 w 2172"/>
                <a:gd name="T61" fmla="*/ 253 h 1216"/>
                <a:gd name="T62" fmla="*/ 204 w 2172"/>
                <a:gd name="T63" fmla="*/ 252 h 1216"/>
                <a:gd name="T64" fmla="*/ 215 w 2172"/>
                <a:gd name="T65" fmla="*/ 240 h 1216"/>
                <a:gd name="T66" fmla="*/ 217 w 2172"/>
                <a:gd name="T67" fmla="*/ 223 h 1216"/>
                <a:gd name="T68" fmla="*/ 219 w 2172"/>
                <a:gd name="T69" fmla="*/ 206 h 1216"/>
                <a:gd name="T70" fmla="*/ 223 w 2172"/>
                <a:gd name="T71" fmla="*/ 18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643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219 w 2124"/>
                <a:gd name="T1" fmla="*/ 149 h 1187"/>
                <a:gd name="T2" fmla="*/ 223 w 2124"/>
                <a:gd name="T3" fmla="*/ 108 h 1187"/>
                <a:gd name="T4" fmla="*/ 230 w 2124"/>
                <a:gd name="T5" fmla="*/ 66 h 1187"/>
                <a:gd name="T6" fmla="*/ 234 w 2124"/>
                <a:gd name="T7" fmla="*/ 25 h 1187"/>
                <a:gd name="T8" fmla="*/ 232 w 2124"/>
                <a:gd name="T9" fmla="*/ 2 h 1187"/>
                <a:gd name="T10" fmla="*/ 222 w 2124"/>
                <a:gd name="T11" fmla="*/ 0 h 1187"/>
                <a:gd name="T12" fmla="*/ 210 w 2124"/>
                <a:gd name="T13" fmla="*/ 1 h 1187"/>
                <a:gd name="T14" fmla="*/ 200 w 2124"/>
                <a:gd name="T15" fmla="*/ 1 h 1187"/>
                <a:gd name="T16" fmla="*/ 177 w 2124"/>
                <a:gd name="T17" fmla="*/ 2 h 1187"/>
                <a:gd name="T18" fmla="*/ 138 w 2124"/>
                <a:gd name="T19" fmla="*/ 8 h 1187"/>
                <a:gd name="T20" fmla="*/ 100 w 2124"/>
                <a:gd name="T21" fmla="*/ 13 h 1187"/>
                <a:gd name="T22" fmla="*/ 62 w 2124"/>
                <a:gd name="T23" fmla="*/ 19 h 1187"/>
                <a:gd name="T24" fmla="*/ 38 w 2124"/>
                <a:gd name="T25" fmla="*/ 24 h 1187"/>
                <a:gd name="T26" fmla="*/ 27 w 2124"/>
                <a:gd name="T27" fmla="*/ 32 h 1187"/>
                <a:gd name="T28" fmla="*/ 16 w 2124"/>
                <a:gd name="T29" fmla="*/ 41 h 1187"/>
                <a:gd name="T30" fmla="*/ 5 w 2124"/>
                <a:gd name="T31" fmla="*/ 48 h 1187"/>
                <a:gd name="T32" fmla="*/ 2 w 2124"/>
                <a:gd name="T33" fmla="*/ 61 h 1187"/>
                <a:gd name="T34" fmla="*/ 8 w 2124"/>
                <a:gd name="T35" fmla="*/ 84 h 1187"/>
                <a:gd name="T36" fmla="*/ 13 w 2124"/>
                <a:gd name="T37" fmla="*/ 107 h 1187"/>
                <a:gd name="T38" fmla="*/ 18 w 2124"/>
                <a:gd name="T39" fmla="*/ 130 h 1187"/>
                <a:gd name="T40" fmla="*/ 18 w 2124"/>
                <a:gd name="T41" fmla="*/ 161 h 1187"/>
                <a:gd name="T42" fmla="*/ 19 w 2124"/>
                <a:gd name="T43" fmla="*/ 194 h 1187"/>
                <a:gd name="T44" fmla="*/ 26 w 2124"/>
                <a:gd name="T45" fmla="*/ 223 h 1187"/>
                <a:gd name="T46" fmla="*/ 36 w 2124"/>
                <a:gd name="T47" fmla="*/ 249 h 1187"/>
                <a:gd name="T48" fmla="*/ 50 w 2124"/>
                <a:gd name="T49" fmla="*/ 264 h 1187"/>
                <a:gd name="T50" fmla="*/ 69 w 2124"/>
                <a:gd name="T51" fmla="*/ 275 h 1187"/>
                <a:gd name="T52" fmla="*/ 88 w 2124"/>
                <a:gd name="T53" fmla="*/ 288 h 1187"/>
                <a:gd name="T54" fmla="*/ 108 w 2124"/>
                <a:gd name="T55" fmla="*/ 296 h 1187"/>
                <a:gd name="T56" fmla="*/ 134 w 2124"/>
                <a:gd name="T57" fmla="*/ 274 h 1187"/>
                <a:gd name="T58" fmla="*/ 160 w 2124"/>
                <a:gd name="T59" fmla="*/ 250 h 1187"/>
                <a:gd name="T60" fmla="*/ 180 w 2124"/>
                <a:gd name="T61" fmla="*/ 242 h 1187"/>
                <a:gd name="T62" fmla="*/ 197 w 2124"/>
                <a:gd name="T63" fmla="*/ 238 h 1187"/>
                <a:gd name="T64" fmla="*/ 207 w 2124"/>
                <a:gd name="T65" fmla="*/ 225 h 1187"/>
                <a:gd name="T66" fmla="*/ 209 w 2124"/>
                <a:gd name="T67" fmla="*/ 209 h 1187"/>
                <a:gd name="T68" fmla="*/ 211 w 2124"/>
                <a:gd name="T69" fmla="*/ 193 h 1187"/>
                <a:gd name="T70" fmla="*/ 214 w 2124"/>
                <a:gd name="T71" fmla="*/ 178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644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42 w 374"/>
                <a:gd name="T1" fmla="*/ 16 h 381"/>
                <a:gd name="T2" fmla="*/ 41 w 374"/>
                <a:gd name="T3" fmla="*/ 18 h 381"/>
                <a:gd name="T4" fmla="*/ 41 w 374"/>
                <a:gd name="T5" fmla="*/ 23 h 381"/>
                <a:gd name="T6" fmla="*/ 39 w 374"/>
                <a:gd name="T7" fmla="*/ 30 h 381"/>
                <a:gd name="T8" fmla="*/ 38 w 374"/>
                <a:gd name="T9" fmla="*/ 40 h 381"/>
                <a:gd name="T10" fmla="*/ 35 w 374"/>
                <a:gd name="T11" fmla="*/ 50 h 381"/>
                <a:gd name="T12" fmla="*/ 33 w 374"/>
                <a:gd name="T13" fmla="*/ 60 h 381"/>
                <a:gd name="T14" fmla="*/ 30 w 374"/>
                <a:gd name="T15" fmla="*/ 69 h 381"/>
                <a:gd name="T16" fmla="*/ 27 w 374"/>
                <a:gd name="T17" fmla="*/ 77 h 381"/>
                <a:gd name="T18" fmla="*/ 24 w 374"/>
                <a:gd name="T19" fmla="*/ 83 h 381"/>
                <a:gd name="T20" fmla="*/ 22 w 374"/>
                <a:gd name="T21" fmla="*/ 87 h 381"/>
                <a:gd name="T22" fmla="*/ 20 w 374"/>
                <a:gd name="T23" fmla="*/ 91 h 381"/>
                <a:gd name="T24" fmla="*/ 19 w 374"/>
                <a:gd name="T25" fmla="*/ 93 h 381"/>
                <a:gd name="T26" fmla="*/ 18 w 374"/>
                <a:gd name="T27" fmla="*/ 94 h 381"/>
                <a:gd name="T28" fmla="*/ 18 w 374"/>
                <a:gd name="T29" fmla="*/ 95 h 381"/>
                <a:gd name="T30" fmla="*/ 18 w 374"/>
                <a:gd name="T31" fmla="*/ 96 h 381"/>
                <a:gd name="T32" fmla="*/ 0 w 374"/>
                <a:gd name="T33" fmla="*/ 31 h 381"/>
                <a:gd name="T34" fmla="*/ 1 w 374"/>
                <a:gd name="T35" fmla="*/ 29 h 381"/>
                <a:gd name="T36" fmla="*/ 5 w 374"/>
                <a:gd name="T37" fmla="*/ 23 h 381"/>
                <a:gd name="T38" fmla="*/ 11 w 374"/>
                <a:gd name="T39" fmla="*/ 15 h 381"/>
                <a:gd name="T40" fmla="*/ 18 w 374"/>
                <a:gd name="T41" fmla="*/ 8 h 381"/>
                <a:gd name="T42" fmla="*/ 25 w 374"/>
                <a:gd name="T43" fmla="*/ 2 h 381"/>
                <a:gd name="T44" fmla="*/ 32 w 374"/>
                <a:gd name="T45" fmla="*/ 0 h 381"/>
                <a:gd name="T46" fmla="*/ 37 w 374"/>
                <a:gd name="T47" fmla="*/ 4 h 381"/>
                <a:gd name="T48" fmla="*/ 42 w 374"/>
                <a:gd name="T49" fmla="*/ 16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645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44 w 875"/>
                <a:gd name="T1" fmla="*/ 0 h 474"/>
                <a:gd name="T2" fmla="*/ 43 w 875"/>
                <a:gd name="T3" fmla="*/ 2 h 474"/>
                <a:gd name="T4" fmla="*/ 40 w 875"/>
                <a:gd name="T5" fmla="*/ 8 h 474"/>
                <a:gd name="T6" fmla="*/ 35 w 875"/>
                <a:gd name="T7" fmla="*/ 17 h 474"/>
                <a:gd name="T8" fmla="*/ 30 w 875"/>
                <a:gd name="T9" fmla="*/ 27 h 474"/>
                <a:gd name="T10" fmla="*/ 24 w 875"/>
                <a:gd name="T11" fmla="*/ 37 h 474"/>
                <a:gd name="T12" fmla="*/ 19 w 875"/>
                <a:gd name="T13" fmla="*/ 46 h 474"/>
                <a:gd name="T14" fmla="*/ 14 w 875"/>
                <a:gd name="T15" fmla="*/ 54 h 474"/>
                <a:gd name="T16" fmla="*/ 10 w 875"/>
                <a:gd name="T17" fmla="*/ 58 h 474"/>
                <a:gd name="T18" fmla="*/ 6 w 875"/>
                <a:gd name="T19" fmla="*/ 60 h 474"/>
                <a:gd name="T20" fmla="*/ 4 w 875"/>
                <a:gd name="T21" fmla="*/ 65 h 474"/>
                <a:gd name="T22" fmla="*/ 2 w 875"/>
                <a:gd name="T23" fmla="*/ 69 h 474"/>
                <a:gd name="T24" fmla="*/ 1 w 875"/>
                <a:gd name="T25" fmla="*/ 74 h 474"/>
                <a:gd name="T26" fmla="*/ 0 w 875"/>
                <a:gd name="T27" fmla="*/ 78 h 474"/>
                <a:gd name="T28" fmla="*/ 0 w 875"/>
                <a:gd name="T29" fmla="*/ 82 h 474"/>
                <a:gd name="T30" fmla="*/ 0 w 875"/>
                <a:gd name="T31" fmla="*/ 84 h 474"/>
                <a:gd name="T32" fmla="*/ 0 w 875"/>
                <a:gd name="T33" fmla="*/ 86 h 474"/>
                <a:gd name="T34" fmla="*/ 58 w 875"/>
                <a:gd name="T35" fmla="*/ 98 h 474"/>
                <a:gd name="T36" fmla="*/ 97 w 875"/>
                <a:gd name="T37" fmla="*/ 119 h 474"/>
                <a:gd name="T38" fmla="*/ 95 w 875"/>
                <a:gd name="T39" fmla="*/ 117 h 474"/>
                <a:gd name="T40" fmla="*/ 88 w 875"/>
                <a:gd name="T41" fmla="*/ 110 h 474"/>
                <a:gd name="T42" fmla="*/ 79 w 875"/>
                <a:gd name="T43" fmla="*/ 100 h 474"/>
                <a:gd name="T44" fmla="*/ 69 w 875"/>
                <a:gd name="T45" fmla="*/ 86 h 474"/>
                <a:gd name="T46" fmla="*/ 59 w 875"/>
                <a:gd name="T47" fmla="*/ 69 h 474"/>
                <a:gd name="T48" fmla="*/ 51 w 875"/>
                <a:gd name="T49" fmla="*/ 49 h 474"/>
                <a:gd name="T50" fmla="*/ 45 w 875"/>
                <a:gd name="T51" fmla="*/ 26 h 474"/>
                <a:gd name="T52" fmla="*/ 44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646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142 h 571"/>
                <a:gd name="T2" fmla="*/ 78 w 705"/>
                <a:gd name="T3" fmla="*/ 65 h 571"/>
                <a:gd name="T4" fmla="*/ 75 w 705"/>
                <a:gd name="T5" fmla="*/ 0 h 571"/>
                <a:gd name="T6" fmla="*/ 37 w 705"/>
                <a:gd name="T7" fmla="*/ 2 h 571"/>
                <a:gd name="T8" fmla="*/ 36 w 705"/>
                <a:gd name="T9" fmla="*/ 6 h 571"/>
                <a:gd name="T10" fmla="*/ 34 w 705"/>
                <a:gd name="T11" fmla="*/ 19 h 571"/>
                <a:gd name="T12" fmla="*/ 31 w 705"/>
                <a:gd name="T13" fmla="*/ 37 h 571"/>
                <a:gd name="T14" fmla="*/ 27 w 705"/>
                <a:gd name="T15" fmla="*/ 59 h 571"/>
                <a:gd name="T16" fmla="*/ 22 w 705"/>
                <a:gd name="T17" fmla="*/ 82 h 571"/>
                <a:gd name="T18" fmla="*/ 16 w 705"/>
                <a:gd name="T19" fmla="*/ 105 h 571"/>
                <a:gd name="T20" fmla="*/ 8 w 705"/>
                <a:gd name="T21" fmla="*/ 126 h 571"/>
                <a:gd name="T22" fmla="*/ 0 w 705"/>
                <a:gd name="T23" fmla="*/ 142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647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95 w 1835"/>
                <a:gd name="T1" fmla="*/ 64 h 407"/>
                <a:gd name="T2" fmla="*/ 196 w 1835"/>
                <a:gd name="T3" fmla="*/ 59 h 407"/>
                <a:gd name="T4" fmla="*/ 197 w 1835"/>
                <a:gd name="T5" fmla="*/ 55 h 407"/>
                <a:gd name="T6" fmla="*/ 198 w 1835"/>
                <a:gd name="T7" fmla="*/ 50 h 407"/>
                <a:gd name="T8" fmla="*/ 200 w 1835"/>
                <a:gd name="T9" fmla="*/ 47 h 407"/>
                <a:gd name="T10" fmla="*/ 201 w 1835"/>
                <a:gd name="T11" fmla="*/ 42 h 407"/>
                <a:gd name="T12" fmla="*/ 202 w 1835"/>
                <a:gd name="T13" fmla="*/ 38 h 407"/>
                <a:gd name="T14" fmla="*/ 203 w 1835"/>
                <a:gd name="T15" fmla="*/ 34 h 407"/>
                <a:gd name="T16" fmla="*/ 204 w 1835"/>
                <a:gd name="T17" fmla="*/ 30 h 407"/>
                <a:gd name="T18" fmla="*/ 204 w 1835"/>
                <a:gd name="T19" fmla="*/ 28 h 407"/>
                <a:gd name="T20" fmla="*/ 203 w 1835"/>
                <a:gd name="T21" fmla="*/ 25 h 407"/>
                <a:gd name="T22" fmla="*/ 201 w 1835"/>
                <a:gd name="T23" fmla="*/ 19 h 407"/>
                <a:gd name="T24" fmla="*/ 199 w 1835"/>
                <a:gd name="T25" fmla="*/ 14 h 407"/>
                <a:gd name="T26" fmla="*/ 195 w 1835"/>
                <a:gd name="T27" fmla="*/ 8 h 407"/>
                <a:gd name="T28" fmla="*/ 190 w 1835"/>
                <a:gd name="T29" fmla="*/ 3 h 407"/>
                <a:gd name="T30" fmla="*/ 184 w 1835"/>
                <a:gd name="T31" fmla="*/ 0 h 407"/>
                <a:gd name="T32" fmla="*/ 177 w 1835"/>
                <a:gd name="T33" fmla="*/ 0 h 407"/>
                <a:gd name="T34" fmla="*/ 165 w 1835"/>
                <a:gd name="T35" fmla="*/ 2 h 407"/>
                <a:gd name="T36" fmla="*/ 153 w 1835"/>
                <a:gd name="T37" fmla="*/ 8 h 407"/>
                <a:gd name="T38" fmla="*/ 142 w 1835"/>
                <a:gd name="T39" fmla="*/ 17 h 407"/>
                <a:gd name="T40" fmla="*/ 131 w 1835"/>
                <a:gd name="T41" fmla="*/ 28 h 407"/>
                <a:gd name="T42" fmla="*/ 120 w 1835"/>
                <a:gd name="T43" fmla="*/ 41 h 407"/>
                <a:gd name="T44" fmla="*/ 109 w 1835"/>
                <a:gd name="T45" fmla="*/ 54 h 407"/>
                <a:gd name="T46" fmla="*/ 99 w 1835"/>
                <a:gd name="T47" fmla="*/ 68 h 407"/>
                <a:gd name="T48" fmla="*/ 89 w 1835"/>
                <a:gd name="T49" fmla="*/ 82 h 407"/>
                <a:gd name="T50" fmla="*/ 78 w 1835"/>
                <a:gd name="T51" fmla="*/ 73 h 407"/>
                <a:gd name="T52" fmla="*/ 68 w 1835"/>
                <a:gd name="T53" fmla="*/ 65 h 407"/>
                <a:gd name="T54" fmla="*/ 57 w 1835"/>
                <a:gd name="T55" fmla="*/ 56 h 407"/>
                <a:gd name="T56" fmla="*/ 47 w 1835"/>
                <a:gd name="T57" fmla="*/ 48 h 407"/>
                <a:gd name="T58" fmla="*/ 36 w 1835"/>
                <a:gd name="T59" fmla="*/ 40 h 407"/>
                <a:gd name="T60" fmla="*/ 26 w 1835"/>
                <a:gd name="T61" fmla="*/ 32 h 407"/>
                <a:gd name="T62" fmla="*/ 15 w 1835"/>
                <a:gd name="T63" fmla="*/ 23 h 407"/>
                <a:gd name="T64" fmla="*/ 5 w 1835"/>
                <a:gd name="T65" fmla="*/ 15 h 407"/>
                <a:gd name="T66" fmla="*/ 4 w 1835"/>
                <a:gd name="T67" fmla="*/ 21 h 407"/>
                <a:gd name="T68" fmla="*/ 4 w 1835"/>
                <a:gd name="T69" fmla="*/ 27 h 407"/>
                <a:gd name="T70" fmla="*/ 3 w 1835"/>
                <a:gd name="T71" fmla="*/ 33 h 407"/>
                <a:gd name="T72" fmla="*/ 2 w 1835"/>
                <a:gd name="T73" fmla="*/ 39 h 407"/>
                <a:gd name="T74" fmla="*/ 2 w 1835"/>
                <a:gd name="T75" fmla="*/ 45 h 407"/>
                <a:gd name="T76" fmla="*/ 1 w 1835"/>
                <a:gd name="T77" fmla="*/ 51 h 407"/>
                <a:gd name="T78" fmla="*/ 0 w 1835"/>
                <a:gd name="T79" fmla="*/ 57 h 407"/>
                <a:gd name="T80" fmla="*/ 0 w 1835"/>
                <a:gd name="T81" fmla="*/ 64 h 407"/>
                <a:gd name="T82" fmla="*/ 11 w 1835"/>
                <a:gd name="T83" fmla="*/ 68 h 407"/>
                <a:gd name="T84" fmla="*/ 22 w 1835"/>
                <a:gd name="T85" fmla="*/ 73 h 407"/>
                <a:gd name="T86" fmla="*/ 33 w 1835"/>
                <a:gd name="T87" fmla="*/ 77 h 407"/>
                <a:gd name="T88" fmla="*/ 44 w 1835"/>
                <a:gd name="T89" fmla="*/ 82 h 407"/>
                <a:gd name="T90" fmla="*/ 55 w 1835"/>
                <a:gd name="T91" fmla="*/ 87 h 407"/>
                <a:gd name="T92" fmla="*/ 66 w 1835"/>
                <a:gd name="T93" fmla="*/ 92 h 407"/>
                <a:gd name="T94" fmla="*/ 76 w 1835"/>
                <a:gd name="T95" fmla="*/ 96 h 407"/>
                <a:gd name="T96" fmla="*/ 88 w 1835"/>
                <a:gd name="T97" fmla="*/ 101 h 407"/>
                <a:gd name="T98" fmla="*/ 92 w 1835"/>
                <a:gd name="T99" fmla="*/ 97 h 407"/>
                <a:gd name="T100" fmla="*/ 102 w 1835"/>
                <a:gd name="T101" fmla="*/ 89 h 407"/>
                <a:gd name="T102" fmla="*/ 118 w 1835"/>
                <a:gd name="T103" fmla="*/ 77 h 407"/>
                <a:gd name="T104" fmla="*/ 136 w 1835"/>
                <a:gd name="T105" fmla="*/ 64 h 407"/>
                <a:gd name="T106" fmla="*/ 155 w 1835"/>
                <a:gd name="T107" fmla="*/ 54 h 407"/>
                <a:gd name="T108" fmla="*/ 172 w 1835"/>
                <a:gd name="T109" fmla="*/ 49 h 407"/>
                <a:gd name="T110" fmla="*/ 187 w 1835"/>
                <a:gd name="T111" fmla="*/ 51 h 407"/>
                <a:gd name="T112" fmla="*/ 195 w 1835"/>
                <a:gd name="T113" fmla="*/ 64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648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110 w 989"/>
                <a:gd name="T1" fmla="*/ 55 h 640"/>
                <a:gd name="T2" fmla="*/ 97 w 989"/>
                <a:gd name="T3" fmla="*/ 31 h 640"/>
                <a:gd name="T4" fmla="*/ 84 w 989"/>
                <a:gd name="T5" fmla="*/ 14 h 640"/>
                <a:gd name="T6" fmla="*/ 70 w 989"/>
                <a:gd name="T7" fmla="*/ 3 h 640"/>
                <a:gd name="T8" fmla="*/ 57 w 989"/>
                <a:gd name="T9" fmla="*/ 0 h 640"/>
                <a:gd name="T10" fmla="*/ 42 w 989"/>
                <a:gd name="T11" fmla="*/ 3 h 640"/>
                <a:gd name="T12" fmla="*/ 29 w 989"/>
                <a:gd name="T13" fmla="*/ 11 h 640"/>
                <a:gd name="T14" fmla="*/ 14 w 989"/>
                <a:gd name="T15" fmla="*/ 26 h 640"/>
                <a:gd name="T16" fmla="*/ 0 w 989"/>
                <a:gd name="T17" fmla="*/ 46 h 640"/>
                <a:gd name="T18" fmla="*/ 0 w 989"/>
                <a:gd name="T19" fmla="*/ 66 h 640"/>
                <a:gd name="T20" fmla="*/ 1 w 989"/>
                <a:gd name="T21" fmla="*/ 85 h 640"/>
                <a:gd name="T22" fmla="*/ 4 w 989"/>
                <a:gd name="T23" fmla="*/ 102 h 640"/>
                <a:gd name="T24" fmla="*/ 8 w 989"/>
                <a:gd name="T25" fmla="*/ 118 h 640"/>
                <a:gd name="T26" fmla="*/ 14 w 989"/>
                <a:gd name="T27" fmla="*/ 133 h 640"/>
                <a:gd name="T28" fmla="*/ 23 w 989"/>
                <a:gd name="T29" fmla="*/ 144 h 640"/>
                <a:gd name="T30" fmla="*/ 34 w 989"/>
                <a:gd name="T31" fmla="*/ 154 h 640"/>
                <a:gd name="T32" fmla="*/ 48 w 989"/>
                <a:gd name="T33" fmla="*/ 160 h 640"/>
                <a:gd name="T34" fmla="*/ 61 w 989"/>
                <a:gd name="T35" fmla="*/ 157 h 640"/>
                <a:gd name="T36" fmla="*/ 73 w 989"/>
                <a:gd name="T37" fmla="*/ 150 h 640"/>
                <a:gd name="T38" fmla="*/ 82 w 989"/>
                <a:gd name="T39" fmla="*/ 140 h 640"/>
                <a:gd name="T40" fmla="*/ 90 w 989"/>
                <a:gd name="T41" fmla="*/ 126 h 640"/>
                <a:gd name="T42" fmla="*/ 96 w 989"/>
                <a:gd name="T43" fmla="*/ 111 h 640"/>
                <a:gd name="T44" fmla="*/ 102 w 989"/>
                <a:gd name="T45" fmla="*/ 94 h 640"/>
                <a:gd name="T46" fmla="*/ 106 w 989"/>
                <a:gd name="T47" fmla="*/ 75 h 640"/>
                <a:gd name="T48" fmla="*/ 110 w 989"/>
                <a:gd name="T49" fmla="*/ 55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649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94 w 857"/>
                <a:gd name="T1" fmla="*/ 45 h 571"/>
                <a:gd name="T2" fmla="*/ 83 w 857"/>
                <a:gd name="T3" fmla="*/ 26 h 571"/>
                <a:gd name="T4" fmla="*/ 73 w 857"/>
                <a:gd name="T5" fmla="*/ 11 h 571"/>
                <a:gd name="T6" fmla="*/ 62 w 857"/>
                <a:gd name="T7" fmla="*/ 3 h 571"/>
                <a:gd name="T8" fmla="*/ 51 w 857"/>
                <a:gd name="T9" fmla="*/ 0 h 571"/>
                <a:gd name="T10" fmla="*/ 39 w 857"/>
                <a:gd name="T11" fmla="*/ 2 h 571"/>
                <a:gd name="T12" fmla="*/ 28 w 857"/>
                <a:gd name="T13" fmla="*/ 10 h 571"/>
                <a:gd name="T14" fmla="*/ 16 w 857"/>
                <a:gd name="T15" fmla="*/ 21 h 571"/>
                <a:gd name="T16" fmla="*/ 5 w 857"/>
                <a:gd name="T17" fmla="*/ 38 h 571"/>
                <a:gd name="T18" fmla="*/ 3 w 857"/>
                <a:gd name="T19" fmla="*/ 46 h 571"/>
                <a:gd name="T20" fmla="*/ 1 w 857"/>
                <a:gd name="T21" fmla="*/ 55 h 571"/>
                <a:gd name="T22" fmla="*/ 0 w 857"/>
                <a:gd name="T23" fmla="*/ 62 h 571"/>
                <a:gd name="T24" fmla="*/ 0 w 857"/>
                <a:gd name="T25" fmla="*/ 69 h 571"/>
                <a:gd name="T26" fmla="*/ 1 w 857"/>
                <a:gd name="T27" fmla="*/ 76 h 571"/>
                <a:gd name="T28" fmla="*/ 3 w 857"/>
                <a:gd name="T29" fmla="*/ 82 h 571"/>
                <a:gd name="T30" fmla="*/ 6 w 857"/>
                <a:gd name="T31" fmla="*/ 89 h 571"/>
                <a:gd name="T32" fmla="*/ 11 w 857"/>
                <a:gd name="T33" fmla="*/ 95 h 571"/>
                <a:gd name="T34" fmla="*/ 10 w 857"/>
                <a:gd name="T35" fmla="*/ 101 h 571"/>
                <a:gd name="T36" fmla="*/ 10 w 857"/>
                <a:gd name="T37" fmla="*/ 107 h 571"/>
                <a:gd name="T38" fmla="*/ 12 w 857"/>
                <a:gd name="T39" fmla="*/ 112 h 571"/>
                <a:gd name="T40" fmla="*/ 14 w 857"/>
                <a:gd name="T41" fmla="*/ 116 h 571"/>
                <a:gd name="T42" fmla="*/ 17 w 857"/>
                <a:gd name="T43" fmla="*/ 119 h 571"/>
                <a:gd name="T44" fmla="*/ 21 w 857"/>
                <a:gd name="T45" fmla="*/ 121 h 571"/>
                <a:gd name="T46" fmla="*/ 25 w 857"/>
                <a:gd name="T47" fmla="*/ 122 h 571"/>
                <a:gd name="T48" fmla="*/ 29 w 857"/>
                <a:gd name="T49" fmla="*/ 123 h 571"/>
                <a:gd name="T50" fmla="*/ 31 w 857"/>
                <a:gd name="T51" fmla="*/ 131 h 571"/>
                <a:gd name="T52" fmla="*/ 34 w 857"/>
                <a:gd name="T53" fmla="*/ 137 h 571"/>
                <a:gd name="T54" fmla="*/ 36 w 857"/>
                <a:gd name="T55" fmla="*/ 141 h 571"/>
                <a:gd name="T56" fmla="*/ 39 w 857"/>
                <a:gd name="T57" fmla="*/ 143 h 571"/>
                <a:gd name="T58" fmla="*/ 42 w 857"/>
                <a:gd name="T59" fmla="*/ 142 h 571"/>
                <a:gd name="T60" fmla="*/ 46 w 857"/>
                <a:gd name="T61" fmla="*/ 140 h 571"/>
                <a:gd name="T62" fmla="*/ 50 w 857"/>
                <a:gd name="T63" fmla="*/ 135 h 571"/>
                <a:gd name="T64" fmla="*/ 54 w 857"/>
                <a:gd name="T65" fmla="*/ 128 h 571"/>
                <a:gd name="T66" fmla="*/ 59 w 857"/>
                <a:gd name="T67" fmla="*/ 132 h 571"/>
                <a:gd name="T68" fmla="*/ 63 w 857"/>
                <a:gd name="T69" fmla="*/ 134 h 571"/>
                <a:gd name="T70" fmla="*/ 67 w 857"/>
                <a:gd name="T71" fmla="*/ 134 h 571"/>
                <a:gd name="T72" fmla="*/ 70 w 857"/>
                <a:gd name="T73" fmla="*/ 132 h 571"/>
                <a:gd name="T74" fmla="*/ 73 w 857"/>
                <a:gd name="T75" fmla="*/ 128 h 571"/>
                <a:gd name="T76" fmla="*/ 74 w 857"/>
                <a:gd name="T77" fmla="*/ 122 h 571"/>
                <a:gd name="T78" fmla="*/ 76 w 857"/>
                <a:gd name="T79" fmla="*/ 115 h 571"/>
                <a:gd name="T80" fmla="*/ 77 w 857"/>
                <a:gd name="T81" fmla="*/ 106 h 571"/>
                <a:gd name="T82" fmla="*/ 82 w 857"/>
                <a:gd name="T83" fmla="*/ 104 h 571"/>
                <a:gd name="T84" fmla="*/ 87 w 857"/>
                <a:gd name="T85" fmla="*/ 100 h 571"/>
                <a:gd name="T86" fmla="*/ 90 w 857"/>
                <a:gd name="T87" fmla="*/ 94 h 571"/>
                <a:gd name="T88" fmla="*/ 93 w 857"/>
                <a:gd name="T89" fmla="*/ 88 h 571"/>
                <a:gd name="T90" fmla="*/ 95 w 857"/>
                <a:gd name="T91" fmla="*/ 79 h 571"/>
                <a:gd name="T92" fmla="*/ 95 w 857"/>
                <a:gd name="T93" fmla="*/ 69 h 571"/>
                <a:gd name="T94" fmla="*/ 95 w 857"/>
                <a:gd name="T95" fmla="*/ 58 h 571"/>
                <a:gd name="T96" fmla="*/ 94 w 857"/>
                <a:gd name="T97" fmla="*/ 45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650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81 w 740"/>
                <a:gd name="T1" fmla="*/ 39 h 494"/>
                <a:gd name="T2" fmla="*/ 71 w 740"/>
                <a:gd name="T3" fmla="*/ 22 h 494"/>
                <a:gd name="T4" fmla="*/ 62 w 740"/>
                <a:gd name="T5" fmla="*/ 10 h 494"/>
                <a:gd name="T6" fmla="*/ 53 w 740"/>
                <a:gd name="T7" fmla="*/ 3 h 494"/>
                <a:gd name="T8" fmla="*/ 44 w 740"/>
                <a:gd name="T9" fmla="*/ 0 h 494"/>
                <a:gd name="T10" fmla="*/ 34 w 740"/>
                <a:gd name="T11" fmla="*/ 2 h 494"/>
                <a:gd name="T12" fmla="*/ 24 w 740"/>
                <a:gd name="T13" fmla="*/ 8 h 494"/>
                <a:gd name="T14" fmla="*/ 14 w 740"/>
                <a:gd name="T15" fmla="*/ 18 h 494"/>
                <a:gd name="T16" fmla="*/ 4 w 740"/>
                <a:gd name="T17" fmla="*/ 33 h 494"/>
                <a:gd name="T18" fmla="*/ 2 w 740"/>
                <a:gd name="T19" fmla="*/ 40 h 494"/>
                <a:gd name="T20" fmla="*/ 1 w 740"/>
                <a:gd name="T21" fmla="*/ 47 h 494"/>
                <a:gd name="T22" fmla="*/ 0 w 740"/>
                <a:gd name="T23" fmla="*/ 54 h 494"/>
                <a:gd name="T24" fmla="*/ 0 w 740"/>
                <a:gd name="T25" fmla="*/ 60 h 494"/>
                <a:gd name="T26" fmla="*/ 1 w 740"/>
                <a:gd name="T27" fmla="*/ 65 h 494"/>
                <a:gd name="T28" fmla="*/ 3 w 740"/>
                <a:gd name="T29" fmla="*/ 71 h 494"/>
                <a:gd name="T30" fmla="*/ 5 w 740"/>
                <a:gd name="T31" fmla="*/ 77 h 494"/>
                <a:gd name="T32" fmla="*/ 9 w 740"/>
                <a:gd name="T33" fmla="*/ 82 h 494"/>
                <a:gd name="T34" fmla="*/ 8 w 740"/>
                <a:gd name="T35" fmla="*/ 88 h 494"/>
                <a:gd name="T36" fmla="*/ 9 w 740"/>
                <a:gd name="T37" fmla="*/ 93 h 494"/>
                <a:gd name="T38" fmla="*/ 10 w 740"/>
                <a:gd name="T39" fmla="*/ 97 h 494"/>
                <a:gd name="T40" fmla="*/ 12 w 740"/>
                <a:gd name="T41" fmla="*/ 101 h 494"/>
                <a:gd name="T42" fmla="*/ 15 w 740"/>
                <a:gd name="T43" fmla="*/ 103 h 494"/>
                <a:gd name="T44" fmla="*/ 18 w 740"/>
                <a:gd name="T45" fmla="*/ 105 h 494"/>
                <a:gd name="T46" fmla="*/ 21 w 740"/>
                <a:gd name="T47" fmla="*/ 106 h 494"/>
                <a:gd name="T48" fmla="*/ 25 w 740"/>
                <a:gd name="T49" fmla="*/ 107 h 494"/>
                <a:gd name="T50" fmla="*/ 27 w 740"/>
                <a:gd name="T51" fmla="*/ 113 h 494"/>
                <a:gd name="T52" fmla="*/ 29 w 740"/>
                <a:gd name="T53" fmla="*/ 119 h 494"/>
                <a:gd name="T54" fmla="*/ 31 w 740"/>
                <a:gd name="T55" fmla="*/ 122 h 494"/>
                <a:gd name="T56" fmla="*/ 34 w 740"/>
                <a:gd name="T57" fmla="*/ 124 h 494"/>
                <a:gd name="T58" fmla="*/ 36 w 740"/>
                <a:gd name="T59" fmla="*/ 124 h 494"/>
                <a:gd name="T60" fmla="*/ 39 w 740"/>
                <a:gd name="T61" fmla="*/ 121 h 494"/>
                <a:gd name="T62" fmla="*/ 43 w 740"/>
                <a:gd name="T63" fmla="*/ 117 h 494"/>
                <a:gd name="T64" fmla="*/ 46 w 740"/>
                <a:gd name="T65" fmla="*/ 111 h 494"/>
                <a:gd name="T66" fmla="*/ 51 w 740"/>
                <a:gd name="T67" fmla="*/ 114 h 494"/>
                <a:gd name="T68" fmla="*/ 55 w 740"/>
                <a:gd name="T69" fmla="*/ 116 h 494"/>
                <a:gd name="T70" fmla="*/ 58 w 740"/>
                <a:gd name="T71" fmla="*/ 116 h 494"/>
                <a:gd name="T72" fmla="*/ 61 w 740"/>
                <a:gd name="T73" fmla="*/ 114 h 494"/>
                <a:gd name="T74" fmla="*/ 62 w 740"/>
                <a:gd name="T75" fmla="*/ 110 h 494"/>
                <a:gd name="T76" fmla="*/ 64 w 740"/>
                <a:gd name="T77" fmla="*/ 106 h 494"/>
                <a:gd name="T78" fmla="*/ 65 w 740"/>
                <a:gd name="T79" fmla="*/ 99 h 494"/>
                <a:gd name="T80" fmla="*/ 66 w 740"/>
                <a:gd name="T81" fmla="*/ 92 h 494"/>
                <a:gd name="T82" fmla="*/ 70 w 740"/>
                <a:gd name="T83" fmla="*/ 90 h 494"/>
                <a:gd name="T84" fmla="*/ 74 w 740"/>
                <a:gd name="T85" fmla="*/ 86 h 494"/>
                <a:gd name="T86" fmla="*/ 77 w 740"/>
                <a:gd name="T87" fmla="*/ 81 h 494"/>
                <a:gd name="T88" fmla="*/ 80 w 740"/>
                <a:gd name="T89" fmla="*/ 76 h 494"/>
                <a:gd name="T90" fmla="*/ 81 w 740"/>
                <a:gd name="T91" fmla="*/ 68 h 494"/>
                <a:gd name="T92" fmla="*/ 82 w 740"/>
                <a:gd name="T93" fmla="*/ 60 h 494"/>
                <a:gd name="T94" fmla="*/ 81 w 740"/>
                <a:gd name="T95" fmla="*/ 50 h 494"/>
                <a:gd name="T96" fmla="*/ 81 w 740"/>
                <a:gd name="T97" fmla="*/ 39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651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9 w 624"/>
                <a:gd name="T1" fmla="*/ 32 h 415"/>
                <a:gd name="T2" fmla="*/ 61 w 624"/>
                <a:gd name="T3" fmla="*/ 18 h 415"/>
                <a:gd name="T4" fmla="*/ 53 w 624"/>
                <a:gd name="T5" fmla="*/ 7 h 415"/>
                <a:gd name="T6" fmla="*/ 45 w 624"/>
                <a:gd name="T7" fmla="*/ 2 h 415"/>
                <a:gd name="T8" fmla="*/ 37 w 624"/>
                <a:gd name="T9" fmla="*/ 0 h 415"/>
                <a:gd name="T10" fmla="*/ 29 w 624"/>
                <a:gd name="T11" fmla="*/ 1 h 415"/>
                <a:gd name="T12" fmla="*/ 20 w 624"/>
                <a:gd name="T13" fmla="*/ 6 h 415"/>
                <a:gd name="T14" fmla="*/ 12 w 624"/>
                <a:gd name="T15" fmla="*/ 15 h 415"/>
                <a:gd name="T16" fmla="*/ 3 w 624"/>
                <a:gd name="T17" fmla="*/ 27 h 415"/>
                <a:gd name="T18" fmla="*/ 2 w 624"/>
                <a:gd name="T19" fmla="*/ 33 h 415"/>
                <a:gd name="T20" fmla="*/ 1 w 624"/>
                <a:gd name="T21" fmla="*/ 39 h 415"/>
                <a:gd name="T22" fmla="*/ 0 w 624"/>
                <a:gd name="T23" fmla="*/ 44 h 415"/>
                <a:gd name="T24" fmla="*/ 0 w 624"/>
                <a:gd name="T25" fmla="*/ 50 h 415"/>
                <a:gd name="T26" fmla="*/ 1 w 624"/>
                <a:gd name="T27" fmla="*/ 54 h 415"/>
                <a:gd name="T28" fmla="*/ 2 w 624"/>
                <a:gd name="T29" fmla="*/ 59 h 415"/>
                <a:gd name="T30" fmla="*/ 5 w 624"/>
                <a:gd name="T31" fmla="*/ 64 h 415"/>
                <a:gd name="T32" fmla="*/ 8 w 624"/>
                <a:gd name="T33" fmla="*/ 68 h 415"/>
                <a:gd name="T34" fmla="*/ 7 w 624"/>
                <a:gd name="T35" fmla="*/ 73 h 415"/>
                <a:gd name="T36" fmla="*/ 8 w 624"/>
                <a:gd name="T37" fmla="*/ 77 h 415"/>
                <a:gd name="T38" fmla="*/ 8 w 624"/>
                <a:gd name="T39" fmla="*/ 81 h 415"/>
                <a:gd name="T40" fmla="*/ 10 w 624"/>
                <a:gd name="T41" fmla="*/ 84 h 415"/>
                <a:gd name="T42" fmla="*/ 13 w 624"/>
                <a:gd name="T43" fmla="*/ 86 h 415"/>
                <a:gd name="T44" fmla="*/ 15 w 624"/>
                <a:gd name="T45" fmla="*/ 88 h 415"/>
                <a:gd name="T46" fmla="*/ 18 w 624"/>
                <a:gd name="T47" fmla="*/ 88 h 415"/>
                <a:gd name="T48" fmla="*/ 21 w 624"/>
                <a:gd name="T49" fmla="*/ 89 h 415"/>
                <a:gd name="T50" fmla="*/ 23 w 624"/>
                <a:gd name="T51" fmla="*/ 95 h 415"/>
                <a:gd name="T52" fmla="*/ 24 w 624"/>
                <a:gd name="T53" fmla="*/ 99 h 415"/>
                <a:gd name="T54" fmla="*/ 26 w 624"/>
                <a:gd name="T55" fmla="*/ 102 h 415"/>
                <a:gd name="T56" fmla="*/ 29 w 624"/>
                <a:gd name="T57" fmla="*/ 103 h 415"/>
                <a:gd name="T58" fmla="*/ 31 w 624"/>
                <a:gd name="T59" fmla="*/ 103 h 415"/>
                <a:gd name="T60" fmla="*/ 33 w 624"/>
                <a:gd name="T61" fmla="*/ 101 h 415"/>
                <a:gd name="T62" fmla="*/ 36 w 624"/>
                <a:gd name="T63" fmla="*/ 98 h 415"/>
                <a:gd name="T64" fmla="*/ 39 w 624"/>
                <a:gd name="T65" fmla="*/ 93 h 415"/>
                <a:gd name="T66" fmla="*/ 43 w 624"/>
                <a:gd name="T67" fmla="*/ 95 h 415"/>
                <a:gd name="T68" fmla="*/ 46 w 624"/>
                <a:gd name="T69" fmla="*/ 97 h 415"/>
                <a:gd name="T70" fmla="*/ 49 w 624"/>
                <a:gd name="T71" fmla="*/ 97 h 415"/>
                <a:gd name="T72" fmla="*/ 51 w 624"/>
                <a:gd name="T73" fmla="*/ 95 h 415"/>
                <a:gd name="T74" fmla="*/ 53 w 624"/>
                <a:gd name="T75" fmla="*/ 92 h 415"/>
                <a:gd name="T76" fmla="*/ 54 w 624"/>
                <a:gd name="T77" fmla="*/ 88 h 415"/>
                <a:gd name="T78" fmla="*/ 55 w 624"/>
                <a:gd name="T79" fmla="*/ 83 h 415"/>
                <a:gd name="T80" fmla="*/ 56 w 624"/>
                <a:gd name="T81" fmla="*/ 77 h 415"/>
                <a:gd name="T82" fmla="*/ 60 w 624"/>
                <a:gd name="T83" fmla="*/ 75 h 415"/>
                <a:gd name="T84" fmla="*/ 63 w 624"/>
                <a:gd name="T85" fmla="*/ 72 h 415"/>
                <a:gd name="T86" fmla="*/ 66 w 624"/>
                <a:gd name="T87" fmla="*/ 68 h 415"/>
                <a:gd name="T88" fmla="*/ 68 w 624"/>
                <a:gd name="T89" fmla="*/ 63 h 415"/>
                <a:gd name="T90" fmla="*/ 69 w 624"/>
                <a:gd name="T91" fmla="*/ 56 h 415"/>
                <a:gd name="T92" fmla="*/ 69 w 624"/>
                <a:gd name="T93" fmla="*/ 50 h 415"/>
                <a:gd name="T94" fmla="*/ 69 w 624"/>
                <a:gd name="T95" fmla="*/ 41 h 415"/>
                <a:gd name="T96" fmla="*/ 69 w 624"/>
                <a:gd name="T97" fmla="*/ 32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652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5 w 506"/>
                <a:gd name="T1" fmla="*/ 27 h 339"/>
                <a:gd name="T2" fmla="*/ 49 w 506"/>
                <a:gd name="T3" fmla="*/ 14 h 339"/>
                <a:gd name="T4" fmla="*/ 42 w 506"/>
                <a:gd name="T5" fmla="*/ 6 h 339"/>
                <a:gd name="T6" fmla="*/ 36 w 506"/>
                <a:gd name="T7" fmla="*/ 1 h 339"/>
                <a:gd name="T8" fmla="*/ 30 w 506"/>
                <a:gd name="T9" fmla="*/ 0 h 339"/>
                <a:gd name="T10" fmla="*/ 23 w 506"/>
                <a:gd name="T11" fmla="*/ 1 h 339"/>
                <a:gd name="T12" fmla="*/ 16 w 506"/>
                <a:gd name="T13" fmla="*/ 5 h 339"/>
                <a:gd name="T14" fmla="*/ 10 w 506"/>
                <a:gd name="T15" fmla="*/ 12 h 339"/>
                <a:gd name="T16" fmla="*/ 3 w 506"/>
                <a:gd name="T17" fmla="*/ 22 h 339"/>
                <a:gd name="T18" fmla="*/ 1 w 506"/>
                <a:gd name="T19" fmla="*/ 27 h 339"/>
                <a:gd name="T20" fmla="*/ 0 w 506"/>
                <a:gd name="T21" fmla="*/ 32 h 339"/>
                <a:gd name="T22" fmla="*/ 0 w 506"/>
                <a:gd name="T23" fmla="*/ 36 h 339"/>
                <a:gd name="T24" fmla="*/ 0 w 506"/>
                <a:gd name="T25" fmla="*/ 41 h 339"/>
                <a:gd name="T26" fmla="*/ 0 w 506"/>
                <a:gd name="T27" fmla="*/ 44 h 339"/>
                <a:gd name="T28" fmla="*/ 2 w 506"/>
                <a:gd name="T29" fmla="*/ 48 h 339"/>
                <a:gd name="T30" fmla="*/ 3 w 506"/>
                <a:gd name="T31" fmla="*/ 52 h 339"/>
                <a:gd name="T32" fmla="*/ 6 w 506"/>
                <a:gd name="T33" fmla="*/ 56 h 339"/>
                <a:gd name="T34" fmla="*/ 6 w 506"/>
                <a:gd name="T35" fmla="*/ 59 h 339"/>
                <a:gd name="T36" fmla="*/ 6 w 506"/>
                <a:gd name="T37" fmla="*/ 63 h 339"/>
                <a:gd name="T38" fmla="*/ 7 w 506"/>
                <a:gd name="T39" fmla="*/ 66 h 339"/>
                <a:gd name="T40" fmla="*/ 8 w 506"/>
                <a:gd name="T41" fmla="*/ 69 h 339"/>
                <a:gd name="T42" fmla="*/ 10 w 506"/>
                <a:gd name="T43" fmla="*/ 70 h 339"/>
                <a:gd name="T44" fmla="*/ 12 w 506"/>
                <a:gd name="T45" fmla="*/ 72 h 339"/>
                <a:gd name="T46" fmla="*/ 14 w 506"/>
                <a:gd name="T47" fmla="*/ 73 h 339"/>
                <a:gd name="T48" fmla="*/ 17 w 506"/>
                <a:gd name="T49" fmla="*/ 73 h 339"/>
                <a:gd name="T50" fmla="*/ 18 w 506"/>
                <a:gd name="T51" fmla="*/ 77 h 339"/>
                <a:gd name="T52" fmla="*/ 20 w 506"/>
                <a:gd name="T53" fmla="*/ 81 h 339"/>
                <a:gd name="T54" fmla="*/ 21 w 506"/>
                <a:gd name="T55" fmla="*/ 83 h 339"/>
                <a:gd name="T56" fmla="*/ 23 w 506"/>
                <a:gd name="T57" fmla="*/ 84 h 339"/>
                <a:gd name="T58" fmla="*/ 25 w 506"/>
                <a:gd name="T59" fmla="*/ 84 h 339"/>
                <a:gd name="T60" fmla="*/ 27 w 506"/>
                <a:gd name="T61" fmla="*/ 82 h 339"/>
                <a:gd name="T62" fmla="*/ 29 w 506"/>
                <a:gd name="T63" fmla="*/ 79 h 339"/>
                <a:gd name="T64" fmla="*/ 32 w 506"/>
                <a:gd name="T65" fmla="*/ 75 h 339"/>
                <a:gd name="T66" fmla="*/ 35 w 506"/>
                <a:gd name="T67" fmla="*/ 77 h 339"/>
                <a:gd name="T68" fmla="*/ 37 w 506"/>
                <a:gd name="T69" fmla="*/ 79 h 339"/>
                <a:gd name="T70" fmla="*/ 39 w 506"/>
                <a:gd name="T71" fmla="*/ 78 h 339"/>
                <a:gd name="T72" fmla="*/ 41 w 506"/>
                <a:gd name="T73" fmla="*/ 77 h 339"/>
                <a:gd name="T74" fmla="*/ 42 w 506"/>
                <a:gd name="T75" fmla="*/ 75 h 339"/>
                <a:gd name="T76" fmla="*/ 43 w 506"/>
                <a:gd name="T77" fmla="*/ 72 h 339"/>
                <a:gd name="T78" fmla="*/ 44 w 506"/>
                <a:gd name="T79" fmla="*/ 67 h 339"/>
                <a:gd name="T80" fmla="*/ 45 w 506"/>
                <a:gd name="T81" fmla="*/ 62 h 339"/>
                <a:gd name="T82" fmla="*/ 48 w 506"/>
                <a:gd name="T83" fmla="*/ 61 h 339"/>
                <a:gd name="T84" fmla="*/ 51 w 506"/>
                <a:gd name="T85" fmla="*/ 59 h 339"/>
                <a:gd name="T86" fmla="*/ 53 w 506"/>
                <a:gd name="T87" fmla="*/ 55 h 339"/>
                <a:gd name="T88" fmla="*/ 54 w 506"/>
                <a:gd name="T89" fmla="*/ 51 h 339"/>
                <a:gd name="T90" fmla="*/ 55 w 506"/>
                <a:gd name="T91" fmla="*/ 46 h 339"/>
                <a:gd name="T92" fmla="*/ 56 w 506"/>
                <a:gd name="T93" fmla="*/ 41 h 339"/>
                <a:gd name="T94" fmla="*/ 56 w 506"/>
                <a:gd name="T95" fmla="*/ 34 h 339"/>
                <a:gd name="T96" fmla="*/ 55 w 506"/>
                <a:gd name="T97" fmla="*/ 27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653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5 w 326"/>
                <a:gd name="T1" fmla="*/ 18 h 218"/>
                <a:gd name="T2" fmla="*/ 31 w 326"/>
                <a:gd name="T3" fmla="*/ 10 h 218"/>
                <a:gd name="T4" fmla="*/ 27 w 326"/>
                <a:gd name="T5" fmla="*/ 5 h 218"/>
                <a:gd name="T6" fmla="*/ 23 w 326"/>
                <a:gd name="T7" fmla="*/ 1 h 218"/>
                <a:gd name="T8" fmla="*/ 19 w 326"/>
                <a:gd name="T9" fmla="*/ 0 h 218"/>
                <a:gd name="T10" fmla="*/ 15 w 326"/>
                <a:gd name="T11" fmla="*/ 1 h 218"/>
                <a:gd name="T12" fmla="*/ 10 w 326"/>
                <a:gd name="T13" fmla="*/ 3 h 218"/>
                <a:gd name="T14" fmla="*/ 6 w 326"/>
                <a:gd name="T15" fmla="*/ 8 h 218"/>
                <a:gd name="T16" fmla="*/ 2 w 326"/>
                <a:gd name="T17" fmla="*/ 14 h 218"/>
                <a:gd name="T18" fmla="*/ 1 w 326"/>
                <a:gd name="T19" fmla="*/ 18 h 218"/>
                <a:gd name="T20" fmla="*/ 0 w 326"/>
                <a:gd name="T21" fmla="*/ 21 h 218"/>
                <a:gd name="T22" fmla="*/ 0 w 326"/>
                <a:gd name="T23" fmla="*/ 24 h 218"/>
                <a:gd name="T24" fmla="*/ 0 w 326"/>
                <a:gd name="T25" fmla="*/ 27 h 218"/>
                <a:gd name="T26" fmla="*/ 0 w 326"/>
                <a:gd name="T27" fmla="*/ 28 h 218"/>
                <a:gd name="T28" fmla="*/ 1 w 326"/>
                <a:gd name="T29" fmla="*/ 31 h 218"/>
                <a:gd name="T30" fmla="*/ 2 w 326"/>
                <a:gd name="T31" fmla="*/ 34 h 218"/>
                <a:gd name="T32" fmla="*/ 4 w 326"/>
                <a:gd name="T33" fmla="*/ 36 h 218"/>
                <a:gd name="T34" fmla="*/ 4 w 326"/>
                <a:gd name="T35" fmla="*/ 38 h 218"/>
                <a:gd name="T36" fmla="*/ 4 w 326"/>
                <a:gd name="T37" fmla="*/ 41 h 218"/>
                <a:gd name="T38" fmla="*/ 4 w 326"/>
                <a:gd name="T39" fmla="*/ 43 h 218"/>
                <a:gd name="T40" fmla="*/ 5 w 326"/>
                <a:gd name="T41" fmla="*/ 44 h 218"/>
                <a:gd name="T42" fmla="*/ 6 w 326"/>
                <a:gd name="T43" fmla="*/ 45 h 218"/>
                <a:gd name="T44" fmla="*/ 8 w 326"/>
                <a:gd name="T45" fmla="*/ 46 h 218"/>
                <a:gd name="T46" fmla="*/ 9 w 326"/>
                <a:gd name="T47" fmla="*/ 47 h 218"/>
                <a:gd name="T48" fmla="*/ 11 w 326"/>
                <a:gd name="T49" fmla="*/ 47 h 218"/>
                <a:gd name="T50" fmla="*/ 12 w 326"/>
                <a:gd name="T51" fmla="*/ 50 h 218"/>
                <a:gd name="T52" fmla="*/ 13 w 326"/>
                <a:gd name="T53" fmla="*/ 52 h 218"/>
                <a:gd name="T54" fmla="*/ 14 w 326"/>
                <a:gd name="T55" fmla="*/ 54 h 218"/>
                <a:gd name="T56" fmla="*/ 15 w 326"/>
                <a:gd name="T57" fmla="*/ 55 h 218"/>
                <a:gd name="T58" fmla="*/ 16 w 326"/>
                <a:gd name="T59" fmla="*/ 54 h 218"/>
                <a:gd name="T60" fmla="*/ 17 w 326"/>
                <a:gd name="T61" fmla="*/ 53 h 218"/>
                <a:gd name="T62" fmla="*/ 19 w 326"/>
                <a:gd name="T63" fmla="*/ 52 h 218"/>
                <a:gd name="T64" fmla="*/ 20 w 326"/>
                <a:gd name="T65" fmla="*/ 49 h 218"/>
                <a:gd name="T66" fmla="*/ 22 w 326"/>
                <a:gd name="T67" fmla="*/ 51 h 218"/>
                <a:gd name="T68" fmla="*/ 24 w 326"/>
                <a:gd name="T69" fmla="*/ 51 h 218"/>
                <a:gd name="T70" fmla="*/ 25 w 326"/>
                <a:gd name="T71" fmla="*/ 51 h 218"/>
                <a:gd name="T72" fmla="*/ 27 w 326"/>
                <a:gd name="T73" fmla="*/ 50 h 218"/>
                <a:gd name="T74" fmla="*/ 27 w 326"/>
                <a:gd name="T75" fmla="*/ 48 h 218"/>
                <a:gd name="T76" fmla="*/ 28 w 326"/>
                <a:gd name="T77" fmla="*/ 46 h 218"/>
                <a:gd name="T78" fmla="*/ 28 w 326"/>
                <a:gd name="T79" fmla="*/ 43 h 218"/>
                <a:gd name="T80" fmla="*/ 29 w 326"/>
                <a:gd name="T81" fmla="*/ 40 h 218"/>
                <a:gd name="T82" fmla="*/ 31 w 326"/>
                <a:gd name="T83" fmla="*/ 39 h 218"/>
                <a:gd name="T84" fmla="*/ 32 w 326"/>
                <a:gd name="T85" fmla="*/ 38 h 218"/>
                <a:gd name="T86" fmla="*/ 34 w 326"/>
                <a:gd name="T87" fmla="*/ 36 h 218"/>
                <a:gd name="T88" fmla="*/ 35 w 326"/>
                <a:gd name="T89" fmla="*/ 33 h 218"/>
                <a:gd name="T90" fmla="*/ 35 w 326"/>
                <a:gd name="T91" fmla="*/ 29 h 218"/>
                <a:gd name="T92" fmla="*/ 36 w 326"/>
                <a:gd name="T93" fmla="*/ 26 h 218"/>
                <a:gd name="T94" fmla="*/ 36 w 326"/>
                <a:gd name="T95" fmla="*/ 22 h 218"/>
                <a:gd name="T96" fmla="*/ 35 w 326"/>
                <a:gd name="T97" fmla="*/ 18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654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7 w 1629"/>
                <a:gd name="T1" fmla="*/ 122 h 1139"/>
                <a:gd name="T2" fmla="*/ 10 w 1629"/>
                <a:gd name="T3" fmla="*/ 101 h 1139"/>
                <a:gd name="T4" fmla="*/ 13 w 1629"/>
                <a:gd name="T5" fmla="*/ 82 h 1139"/>
                <a:gd name="T6" fmla="*/ 16 w 1629"/>
                <a:gd name="T7" fmla="*/ 65 h 1139"/>
                <a:gd name="T8" fmla="*/ 20 w 1629"/>
                <a:gd name="T9" fmla="*/ 50 h 1139"/>
                <a:gd name="T10" fmla="*/ 24 w 1629"/>
                <a:gd name="T11" fmla="*/ 37 h 1139"/>
                <a:gd name="T12" fmla="*/ 29 w 1629"/>
                <a:gd name="T13" fmla="*/ 26 h 1139"/>
                <a:gd name="T14" fmla="*/ 35 w 1629"/>
                <a:gd name="T15" fmla="*/ 17 h 1139"/>
                <a:gd name="T16" fmla="*/ 41 w 1629"/>
                <a:gd name="T17" fmla="*/ 10 h 1139"/>
                <a:gd name="T18" fmla="*/ 47 w 1629"/>
                <a:gd name="T19" fmla="*/ 5 h 1139"/>
                <a:gd name="T20" fmla="*/ 53 w 1629"/>
                <a:gd name="T21" fmla="*/ 1 h 1139"/>
                <a:gd name="T22" fmla="*/ 60 w 1629"/>
                <a:gd name="T23" fmla="*/ 0 h 1139"/>
                <a:gd name="T24" fmla="*/ 67 w 1629"/>
                <a:gd name="T25" fmla="*/ 0 h 1139"/>
                <a:gd name="T26" fmla="*/ 75 w 1629"/>
                <a:gd name="T27" fmla="*/ 2 h 1139"/>
                <a:gd name="T28" fmla="*/ 82 w 1629"/>
                <a:gd name="T29" fmla="*/ 5 h 1139"/>
                <a:gd name="T30" fmla="*/ 90 w 1629"/>
                <a:gd name="T31" fmla="*/ 10 h 1139"/>
                <a:gd name="T32" fmla="*/ 99 w 1629"/>
                <a:gd name="T33" fmla="*/ 16 h 1139"/>
                <a:gd name="T34" fmla="*/ 108 w 1629"/>
                <a:gd name="T35" fmla="*/ 12 h 1139"/>
                <a:gd name="T36" fmla="*/ 117 w 1629"/>
                <a:gd name="T37" fmla="*/ 9 h 1139"/>
                <a:gd name="T38" fmla="*/ 127 w 1629"/>
                <a:gd name="T39" fmla="*/ 7 h 1139"/>
                <a:gd name="T40" fmla="*/ 137 w 1629"/>
                <a:gd name="T41" fmla="*/ 7 h 1139"/>
                <a:gd name="T42" fmla="*/ 146 w 1629"/>
                <a:gd name="T43" fmla="*/ 6 h 1139"/>
                <a:gd name="T44" fmla="*/ 156 w 1629"/>
                <a:gd name="T45" fmla="*/ 7 h 1139"/>
                <a:gd name="T46" fmla="*/ 165 w 1629"/>
                <a:gd name="T47" fmla="*/ 9 h 1139"/>
                <a:gd name="T48" fmla="*/ 175 w 1629"/>
                <a:gd name="T49" fmla="*/ 11 h 1139"/>
                <a:gd name="T50" fmla="*/ 176 w 1629"/>
                <a:gd name="T51" fmla="*/ 25 h 1139"/>
                <a:gd name="T52" fmla="*/ 177 w 1629"/>
                <a:gd name="T53" fmla="*/ 39 h 1139"/>
                <a:gd name="T54" fmla="*/ 177 w 1629"/>
                <a:gd name="T55" fmla="*/ 53 h 1139"/>
                <a:gd name="T56" fmla="*/ 177 w 1629"/>
                <a:gd name="T57" fmla="*/ 68 h 1139"/>
                <a:gd name="T58" fmla="*/ 177 w 1629"/>
                <a:gd name="T59" fmla="*/ 82 h 1139"/>
                <a:gd name="T60" fmla="*/ 177 w 1629"/>
                <a:gd name="T61" fmla="*/ 96 h 1139"/>
                <a:gd name="T62" fmla="*/ 176 w 1629"/>
                <a:gd name="T63" fmla="*/ 110 h 1139"/>
                <a:gd name="T64" fmla="*/ 176 w 1629"/>
                <a:gd name="T65" fmla="*/ 124 h 1139"/>
                <a:gd name="T66" fmla="*/ 181 w 1629"/>
                <a:gd name="T67" fmla="*/ 177 h 1139"/>
                <a:gd name="T68" fmla="*/ 179 w 1629"/>
                <a:gd name="T69" fmla="*/ 220 h 1139"/>
                <a:gd name="T70" fmla="*/ 172 w 1629"/>
                <a:gd name="T71" fmla="*/ 252 h 1139"/>
                <a:gd name="T72" fmla="*/ 160 w 1629"/>
                <a:gd name="T73" fmla="*/ 274 h 1139"/>
                <a:gd name="T74" fmla="*/ 145 w 1629"/>
                <a:gd name="T75" fmla="*/ 284 h 1139"/>
                <a:gd name="T76" fmla="*/ 129 w 1629"/>
                <a:gd name="T77" fmla="*/ 283 h 1139"/>
                <a:gd name="T78" fmla="*/ 113 w 1629"/>
                <a:gd name="T79" fmla="*/ 270 h 1139"/>
                <a:gd name="T80" fmla="*/ 99 w 1629"/>
                <a:gd name="T81" fmla="*/ 245 h 1139"/>
                <a:gd name="T82" fmla="*/ 96 w 1629"/>
                <a:gd name="T83" fmla="*/ 244 h 1139"/>
                <a:gd name="T84" fmla="*/ 93 w 1629"/>
                <a:gd name="T85" fmla="*/ 242 h 1139"/>
                <a:gd name="T86" fmla="*/ 90 w 1629"/>
                <a:gd name="T87" fmla="*/ 241 h 1139"/>
                <a:gd name="T88" fmla="*/ 87 w 1629"/>
                <a:gd name="T89" fmla="*/ 239 h 1139"/>
                <a:gd name="T90" fmla="*/ 84 w 1629"/>
                <a:gd name="T91" fmla="*/ 238 h 1139"/>
                <a:gd name="T92" fmla="*/ 82 w 1629"/>
                <a:gd name="T93" fmla="*/ 236 h 1139"/>
                <a:gd name="T94" fmla="*/ 79 w 1629"/>
                <a:gd name="T95" fmla="*/ 235 h 1139"/>
                <a:gd name="T96" fmla="*/ 76 w 1629"/>
                <a:gd name="T97" fmla="*/ 234 h 1139"/>
                <a:gd name="T98" fmla="*/ 57 w 1629"/>
                <a:gd name="T99" fmla="*/ 258 h 1139"/>
                <a:gd name="T100" fmla="*/ 40 w 1629"/>
                <a:gd name="T101" fmla="*/ 271 h 1139"/>
                <a:gd name="T102" fmla="*/ 25 w 1629"/>
                <a:gd name="T103" fmla="*/ 273 h 1139"/>
                <a:gd name="T104" fmla="*/ 13 w 1629"/>
                <a:gd name="T105" fmla="*/ 264 h 1139"/>
                <a:gd name="T106" fmla="*/ 4 w 1629"/>
                <a:gd name="T107" fmla="*/ 244 h 1139"/>
                <a:gd name="T108" fmla="*/ 0 w 1629"/>
                <a:gd name="T109" fmla="*/ 213 h 1139"/>
                <a:gd name="T110" fmla="*/ 1 w 1629"/>
                <a:gd name="T111" fmla="*/ 173 h 1139"/>
                <a:gd name="T112" fmla="*/ 7 w 1629"/>
                <a:gd name="T113" fmla="*/ 122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655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7 w 1513"/>
                <a:gd name="T1" fmla="*/ 110 h 1024"/>
                <a:gd name="T2" fmla="*/ 9 w 1513"/>
                <a:gd name="T3" fmla="*/ 90 h 1024"/>
                <a:gd name="T4" fmla="*/ 11 w 1513"/>
                <a:gd name="T5" fmla="*/ 73 h 1024"/>
                <a:gd name="T6" fmla="*/ 15 w 1513"/>
                <a:gd name="T7" fmla="*/ 58 h 1024"/>
                <a:gd name="T8" fmla="*/ 18 w 1513"/>
                <a:gd name="T9" fmla="*/ 45 h 1024"/>
                <a:gd name="T10" fmla="*/ 22 w 1513"/>
                <a:gd name="T11" fmla="*/ 33 h 1024"/>
                <a:gd name="T12" fmla="*/ 27 w 1513"/>
                <a:gd name="T13" fmla="*/ 23 h 1024"/>
                <a:gd name="T14" fmla="*/ 32 w 1513"/>
                <a:gd name="T15" fmla="*/ 15 h 1024"/>
                <a:gd name="T16" fmla="*/ 38 w 1513"/>
                <a:gd name="T17" fmla="*/ 9 h 1024"/>
                <a:gd name="T18" fmla="*/ 43 w 1513"/>
                <a:gd name="T19" fmla="*/ 4 h 1024"/>
                <a:gd name="T20" fmla="*/ 49 w 1513"/>
                <a:gd name="T21" fmla="*/ 1 h 1024"/>
                <a:gd name="T22" fmla="*/ 56 w 1513"/>
                <a:gd name="T23" fmla="*/ 0 h 1024"/>
                <a:gd name="T24" fmla="*/ 62 w 1513"/>
                <a:gd name="T25" fmla="*/ 0 h 1024"/>
                <a:gd name="T26" fmla="*/ 69 w 1513"/>
                <a:gd name="T27" fmla="*/ 1 h 1024"/>
                <a:gd name="T28" fmla="*/ 76 w 1513"/>
                <a:gd name="T29" fmla="*/ 4 h 1024"/>
                <a:gd name="T30" fmla="*/ 84 w 1513"/>
                <a:gd name="T31" fmla="*/ 8 h 1024"/>
                <a:gd name="T32" fmla="*/ 91 w 1513"/>
                <a:gd name="T33" fmla="*/ 14 h 1024"/>
                <a:gd name="T34" fmla="*/ 100 w 1513"/>
                <a:gd name="T35" fmla="*/ 10 h 1024"/>
                <a:gd name="T36" fmla="*/ 109 w 1513"/>
                <a:gd name="T37" fmla="*/ 8 h 1024"/>
                <a:gd name="T38" fmla="*/ 118 w 1513"/>
                <a:gd name="T39" fmla="*/ 6 h 1024"/>
                <a:gd name="T40" fmla="*/ 127 w 1513"/>
                <a:gd name="T41" fmla="*/ 6 h 1024"/>
                <a:gd name="T42" fmla="*/ 136 w 1513"/>
                <a:gd name="T43" fmla="*/ 5 h 1024"/>
                <a:gd name="T44" fmla="*/ 145 w 1513"/>
                <a:gd name="T45" fmla="*/ 6 h 1024"/>
                <a:gd name="T46" fmla="*/ 154 w 1513"/>
                <a:gd name="T47" fmla="*/ 8 h 1024"/>
                <a:gd name="T48" fmla="*/ 163 w 1513"/>
                <a:gd name="T49" fmla="*/ 10 h 1024"/>
                <a:gd name="T50" fmla="*/ 164 w 1513"/>
                <a:gd name="T51" fmla="*/ 23 h 1024"/>
                <a:gd name="T52" fmla="*/ 164 w 1513"/>
                <a:gd name="T53" fmla="*/ 36 h 1024"/>
                <a:gd name="T54" fmla="*/ 165 w 1513"/>
                <a:gd name="T55" fmla="*/ 48 h 1024"/>
                <a:gd name="T56" fmla="*/ 165 w 1513"/>
                <a:gd name="T57" fmla="*/ 61 h 1024"/>
                <a:gd name="T58" fmla="*/ 165 w 1513"/>
                <a:gd name="T59" fmla="*/ 74 h 1024"/>
                <a:gd name="T60" fmla="*/ 165 w 1513"/>
                <a:gd name="T61" fmla="*/ 86 h 1024"/>
                <a:gd name="T62" fmla="*/ 164 w 1513"/>
                <a:gd name="T63" fmla="*/ 99 h 1024"/>
                <a:gd name="T64" fmla="*/ 164 w 1513"/>
                <a:gd name="T65" fmla="*/ 112 h 1024"/>
                <a:gd name="T66" fmla="*/ 169 w 1513"/>
                <a:gd name="T67" fmla="*/ 159 h 1024"/>
                <a:gd name="T68" fmla="*/ 167 w 1513"/>
                <a:gd name="T69" fmla="*/ 197 h 1024"/>
                <a:gd name="T70" fmla="*/ 160 w 1513"/>
                <a:gd name="T71" fmla="*/ 226 h 1024"/>
                <a:gd name="T72" fmla="*/ 149 w 1513"/>
                <a:gd name="T73" fmla="*/ 246 h 1024"/>
                <a:gd name="T74" fmla="*/ 135 w 1513"/>
                <a:gd name="T75" fmla="*/ 255 h 1024"/>
                <a:gd name="T76" fmla="*/ 119 w 1513"/>
                <a:gd name="T77" fmla="*/ 254 h 1024"/>
                <a:gd name="T78" fmla="*/ 105 w 1513"/>
                <a:gd name="T79" fmla="*/ 243 h 1024"/>
                <a:gd name="T80" fmla="*/ 91 w 1513"/>
                <a:gd name="T81" fmla="*/ 220 h 1024"/>
                <a:gd name="T82" fmla="*/ 89 w 1513"/>
                <a:gd name="T83" fmla="*/ 218 h 1024"/>
                <a:gd name="T84" fmla="*/ 86 w 1513"/>
                <a:gd name="T85" fmla="*/ 217 h 1024"/>
                <a:gd name="T86" fmla="*/ 84 w 1513"/>
                <a:gd name="T87" fmla="*/ 216 h 1024"/>
                <a:gd name="T88" fmla="*/ 81 w 1513"/>
                <a:gd name="T89" fmla="*/ 215 h 1024"/>
                <a:gd name="T90" fmla="*/ 78 w 1513"/>
                <a:gd name="T91" fmla="*/ 213 h 1024"/>
                <a:gd name="T92" fmla="*/ 76 w 1513"/>
                <a:gd name="T93" fmla="*/ 212 h 1024"/>
                <a:gd name="T94" fmla="*/ 73 w 1513"/>
                <a:gd name="T95" fmla="*/ 211 h 1024"/>
                <a:gd name="T96" fmla="*/ 71 w 1513"/>
                <a:gd name="T97" fmla="*/ 210 h 1024"/>
                <a:gd name="T98" fmla="*/ 53 w 1513"/>
                <a:gd name="T99" fmla="*/ 231 h 1024"/>
                <a:gd name="T100" fmla="*/ 37 w 1513"/>
                <a:gd name="T101" fmla="*/ 243 h 1024"/>
                <a:gd name="T102" fmla="*/ 23 w 1513"/>
                <a:gd name="T103" fmla="*/ 245 h 1024"/>
                <a:gd name="T104" fmla="*/ 12 w 1513"/>
                <a:gd name="T105" fmla="*/ 237 h 1024"/>
                <a:gd name="T106" fmla="*/ 4 w 1513"/>
                <a:gd name="T107" fmla="*/ 218 h 1024"/>
                <a:gd name="T108" fmla="*/ 0 w 1513"/>
                <a:gd name="T109" fmla="*/ 191 h 1024"/>
                <a:gd name="T110" fmla="*/ 1 w 1513"/>
                <a:gd name="T111" fmla="*/ 155 h 1024"/>
                <a:gd name="T112" fmla="*/ 7 w 1513"/>
                <a:gd name="T113" fmla="*/ 11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656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31 w 281"/>
                <a:gd name="T1" fmla="*/ 29 h 493"/>
                <a:gd name="T2" fmla="*/ 31 w 281"/>
                <a:gd name="T3" fmla="*/ 27 h 493"/>
                <a:gd name="T4" fmla="*/ 31 w 281"/>
                <a:gd name="T5" fmla="*/ 24 h 493"/>
                <a:gd name="T6" fmla="*/ 31 w 281"/>
                <a:gd name="T7" fmla="*/ 19 h 493"/>
                <a:gd name="T8" fmla="*/ 30 w 281"/>
                <a:gd name="T9" fmla="*/ 13 h 493"/>
                <a:gd name="T10" fmla="*/ 29 w 281"/>
                <a:gd name="T11" fmla="*/ 8 h 493"/>
                <a:gd name="T12" fmla="*/ 27 w 281"/>
                <a:gd name="T13" fmla="*/ 3 h 493"/>
                <a:gd name="T14" fmla="*/ 25 w 281"/>
                <a:gd name="T15" fmla="*/ 0 h 493"/>
                <a:gd name="T16" fmla="*/ 22 w 281"/>
                <a:gd name="T17" fmla="*/ 0 h 493"/>
                <a:gd name="T18" fmla="*/ 19 w 281"/>
                <a:gd name="T19" fmla="*/ 1 h 493"/>
                <a:gd name="T20" fmla="*/ 15 w 281"/>
                <a:gd name="T21" fmla="*/ 4 h 493"/>
                <a:gd name="T22" fmla="*/ 12 w 281"/>
                <a:gd name="T23" fmla="*/ 8 h 493"/>
                <a:gd name="T24" fmla="*/ 10 w 281"/>
                <a:gd name="T25" fmla="*/ 15 h 493"/>
                <a:gd name="T26" fmla="*/ 7 w 281"/>
                <a:gd name="T27" fmla="*/ 24 h 493"/>
                <a:gd name="T28" fmla="*/ 5 w 281"/>
                <a:gd name="T29" fmla="*/ 34 h 493"/>
                <a:gd name="T30" fmla="*/ 3 w 281"/>
                <a:gd name="T31" fmla="*/ 48 h 493"/>
                <a:gd name="T32" fmla="*/ 1 w 281"/>
                <a:gd name="T33" fmla="*/ 64 h 493"/>
                <a:gd name="T34" fmla="*/ 0 w 281"/>
                <a:gd name="T35" fmla="*/ 79 h 493"/>
                <a:gd name="T36" fmla="*/ 0 w 281"/>
                <a:gd name="T37" fmla="*/ 92 h 493"/>
                <a:gd name="T38" fmla="*/ 1 w 281"/>
                <a:gd name="T39" fmla="*/ 102 h 493"/>
                <a:gd name="T40" fmla="*/ 2 w 281"/>
                <a:gd name="T41" fmla="*/ 110 h 493"/>
                <a:gd name="T42" fmla="*/ 3 w 281"/>
                <a:gd name="T43" fmla="*/ 116 h 493"/>
                <a:gd name="T44" fmla="*/ 4 w 281"/>
                <a:gd name="T45" fmla="*/ 120 h 493"/>
                <a:gd name="T46" fmla="*/ 5 w 281"/>
                <a:gd name="T47" fmla="*/ 122 h 493"/>
                <a:gd name="T48" fmla="*/ 6 w 281"/>
                <a:gd name="T49" fmla="*/ 123 h 493"/>
                <a:gd name="T50" fmla="*/ 31 w 281"/>
                <a:gd name="T51" fmla="*/ 29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657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8 w 226"/>
                <a:gd name="T1" fmla="*/ 109 h 434"/>
                <a:gd name="T2" fmla="*/ 0 w 226"/>
                <a:gd name="T3" fmla="*/ 19 h 434"/>
                <a:gd name="T4" fmla="*/ 0 w 226"/>
                <a:gd name="T5" fmla="*/ 18 h 434"/>
                <a:gd name="T6" fmla="*/ 1 w 226"/>
                <a:gd name="T7" fmla="*/ 15 h 434"/>
                <a:gd name="T8" fmla="*/ 3 w 226"/>
                <a:gd name="T9" fmla="*/ 13 h 434"/>
                <a:gd name="T10" fmla="*/ 5 w 226"/>
                <a:gd name="T11" fmla="*/ 10 h 434"/>
                <a:gd name="T12" fmla="*/ 7 w 226"/>
                <a:gd name="T13" fmla="*/ 6 h 434"/>
                <a:gd name="T14" fmla="*/ 10 w 226"/>
                <a:gd name="T15" fmla="*/ 3 h 434"/>
                <a:gd name="T16" fmla="*/ 12 w 226"/>
                <a:gd name="T17" fmla="*/ 1 h 434"/>
                <a:gd name="T18" fmla="*/ 15 w 226"/>
                <a:gd name="T19" fmla="*/ 0 h 434"/>
                <a:gd name="T20" fmla="*/ 18 w 226"/>
                <a:gd name="T21" fmla="*/ 1 h 434"/>
                <a:gd name="T22" fmla="*/ 21 w 226"/>
                <a:gd name="T23" fmla="*/ 5 h 434"/>
                <a:gd name="T24" fmla="*/ 23 w 226"/>
                <a:gd name="T25" fmla="*/ 11 h 434"/>
                <a:gd name="T26" fmla="*/ 25 w 226"/>
                <a:gd name="T27" fmla="*/ 21 h 434"/>
                <a:gd name="T28" fmla="*/ 25 w 226"/>
                <a:gd name="T29" fmla="*/ 35 h 434"/>
                <a:gd name="T30" fmla="*/ 22 w 226"/>
                <a:gd name="T31" fmla="*/ 54 h 434"/>
                <a:gd name="T32" fmla="*/ 17 w 226"/>
                <a:gd name="T33" fmla="*/ 79 h 434"/>
                <a:gd name="T34" fmla="*/ 8 w 226"/>
                <a:gd name="T35" fmla="*/ 109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658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2 h 235"/>
                <a:gd name="T4" fmla="*/ 0 w 683"/>
                <a:gd name="T5" fmla="*/ 6 h 235"/>
                <a:gd name="T6" fmla="*/ 0 w 683"/>
                <a:gd name="T7" fmla="*/ 11 h 235"/>
                <a:gd name="T8" fmla="*/ 1 w 683"/>
                <a:gd name="T9" fmla="*/ 18 h 235"/>
                <a:gd name="T10" fmla="*/ 2 w 683"/>
                <a:gd name="T11" fmla="*/ 26 h 235"/>
                <a:gd name="T12" fmla="*/ 4 w 683"/>
                <a:gd name="T13" fmla="*/ 33 h 235"/>
                <a:gd name="T14" fmla="*/ 6 w 683"/>
                <a:gd name="T15" fmla="*/ 39 h 235"/>
                <a:gd name="T16" fmla="*/ 9 w 683"/>
                <a:gd name="T17" fmla="*/ 45 h 235"/>
                <a:gd name="T18" fmla="*/ 12 w 683"/>
                <a:gd name="T19" fmla="*/ 48 h 235"/>
                <a:gd name="T20" fmla="*/ 16 w 683"/>
                <a:gd name="T21" fmla="*/ 52 h 235"/>
                <a:gd name="T22" fmla="*/ 20 w 683"/>
                <a:gd name="T23" fmla="*/ 55 h 235"/>
                <a:gd name="T24" fmla="*/ 24 w 683"/>
                <a:gd name="T25" fmla="*/ 58 h 235"/>
                <a:gd name="T26" fmla="*/ 28 w 683"/>
                <a:gd name="T27" fmla="*/ 59 h 235"/>
                <a:gd name="T28" fmla="*/ 33 w 683"/>
                <a:gd name="T29" fmla="*/ 59 h 235"/>
                <a:gd name="T30" fmla="*/ 37 w 683"/>
                <a:gd name="T31" fmla="*/ 58 h 235"/>
                <a:gd name="T32" fmla="*/ 41 w 683"/>
                <a:gd name="T33" fmla="*/ 54 h 235"/>
                <a:gd name="T34" fmla="*/ 45 w 683"/>
                <a:gd name="T35" fmla="*/ 48 h 235"/>
                <a:gd name="T36" fmla="*/ 50 w 683"/>
                <a:gd name="T37" fmla="*/ 41 h 235"/>
                <a:gd name="T38" fmla="*/ 56 w 683"/>
                <a:gd name="T39" fmla="*/ 33 h 235"/>
                <a:gd name="T40" fmla="*/ 62 w 683"/>
                <a:gd name="T41" fmla="*/ 26 h 235"/>
                <a:gd name="T42" fmla="*/ 67 w 683"/>
                <a:gd name="T43" fmla="*/ 20 h 235"/>
                <a:gd name="T44" fmla="*/ 71 w 683"/>
                <a:gd name="T45" fmla="*/ 14 h 235"/>
                <a:gd name="T46" fmla="*/ 74 w 683"/>
                <a:gd name="T47" fmla="*/ 11 h 235"/>
                <a:gd name="T48" fmla="*/ 75 w 683"/>
                <a:gd name="T49" fmla="*/ 10 h 235"/>
                <a:gd name="T50" fmla="*/ 74 w 683"/>
                <a:gd name="T51" fmla="*/ 10 h 235"/>
                <a:gd name="T52" fmla="*/ 70 w 683"/>
                <a:gd name="T53" fmla="*/ 10 h 235"/>
                <a:gd name="T54" fmla="*/ 65 w 683"/>
                <a:gd name="T55" fmla="*/ 10 h 235"/>
                <a:gd name="T56" fmla="*/ 58 w 683"/>
                <a:gd name="T57" fmla="*/ 10 h 235"/>
                <a:gd name="T58" fmla="*/ 51 w 683"/>
                <a:gd name="T59" fmla="*/ 11 h 235"/>
                <a:gd name="T60" fmla="*/ 44 w 683"/>
                <a:gd name="T61" fmla="*/ 12 h 235"/>
                <a:gd name="T62" fmla="*/ 37 w 683"/>
                <a:gd name="T63" fmla="*/ 13 h 235"/>
                <a:gd name="T64" fmla="*/ 31 w 683"/>
                <a:gd name="T65" fmla="*/ 16 h 235"/>
                <a:gd name="T66" fmla="*/ 26 w 683"/>
                <a:gd name="T67" fmla="*/ 18 h 235"/>
                <a:gd name="T68" fmla="*/ 21 w 683"/>
                <a:gd name="T69" fmla="*/ 20 h 235"/>
                <a:gd name="T70" fmla="*/ 17 w 683"/>
                <a:gd name="T71" fmla="*/ 21 h 235"/>
                <a:gd name="T72" fmla="*/ 14 w 683"/>
                <a:gd name="T73" fmla="*/ 21 h 235"/>
                <a:gd name="T74" fmla="*/ 10 w 683"/>
                <a:gd name="T75" fmla="*/ 19 h 235"/>
                <a:gd name="T76" fmla="*/ 7 w 683"/>
                <a:gd name="T77" fmla="*/ 15 h 235"/>
                <a:gd name="T78" fmla="*/ 3 w 683"/>
                <a:gd name="T79" fmla="*/ 9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659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1 h 197"/>
                <a:gd name="T4" fmla="*/ 0 w 574"/>
                <a:gd name="T5" fmla="*/ 5 h 197"/>
                <a:gd name="T6" fmla="*/ 0 w 574"/>
                <a:gd name="T7" fmla="*/ 10 h 197"/>
                <a:gd name="T8" fmla="*/ 1 w 574"/>
                <a:gd name="T9" fmla="*/ 15 h 197"/>
                <a:gd name="T10" fmla="*/ 2 w 574"/>
                <a:gd name="T11" fmla="*/ 21 h 197"/>
                <a:gd name="T12" fmla="*/ 3 w 574"/>
                <a:gd name="T13" fmla="*/ 27 h 197"/>
                <a:gd name="T14" fmla="*/ 5 w 574"/>
                <a:gd name="T15" fmla="*/ 33 h 197"/>
                <a:gd name="T16" fmla="*/ 7 w 574"/>
                <a:gd name="T17" fmla="*/ 37 h 197"/>
                <a:gd name="T18" fmla="*/ 10 w 574"/>
                <a:gd name="T19" fmla="*/ 41 h 197"/>
                <a:gd name="T20" fmla="*/ 13 w 574"/>
                <a:gd name="T21" fmla="*/ 44 h 197"/>
                <a:gd name="T22" fmla="*/ 17 w 574"/>
                <a:gd name="T23" fmla="*/ 46 h 197"/>
                <a:gd name="T24" fmla="*/ 20 w 574"/>
                <a:gd name="T25" fmla="*/ 49 h 197"/>
                <a:gd name="T26" fmla="*/ 24 w 574"/>
                <a:gd name="T27" fmla="*/ 50 h 197"/>
                <a:gd name="T28" fmla="*/ 28 w 574"/>
                <a:gd name="T29" fmla="*/ 50 h 197"/>
                <a:gd name="T30" fmla="*/ 31 w 574"/>
                <a:gd name="T31" fmla="*/ 48 h 197"/>
                <a:gd name="T32" fmla="*/ 35 w 574"/>
                <a:gd name="T33" fmla="*/ 45 h 197"/>
                <a:gd name="T34" fmla="*/ 38 w 574"/>
                <a:gd name="T35" fmla="*/ 40 h 197"/>
                <a:gd name="T36" fmla="*/ 43 w 574"/>
                <a:gd name="T37" fmla="*/ 34 h 197"/>
                <a:gd name="T38" fmla="*/ 47 w 574"/>
                <a:gd name="T39" fmla="*/ 28 h 197"/>
                <a:gd name="T40" fmla="*/ 53 w 574"/>
                <a:gd name="T41" fmla="*/ 22 h 197"/>
                <a:gd name="T42" fmla="*/ 57 w 574"/>
                <a:gd name="T43" fmla="*/ 16 h 197"/>
                <a:gd name="T44" fmla="*/ 61 w 574"/>
                <a:gd name="T45" fmla="*/ 12 h 197"/>
                <a:gd name="T46" fmla="*/ 63 w 574"/>
                <a:gd name="T47" fmla="*/ 9 h 197"/>
                <a:gd name="T48" fmla="*/ 64 w 574"/>
                <a:gd name="T49" fmla="*/ 8 h 197"/>
                <a:gd name="T50" fmla="*/ 63 w 574"/>
                <a:gd name="T51" fmla="*/ 8 h 197"/>
                <a:gd name="T52" fmla="*/ 60 w 574"/>
                <a:gd name="T53" fmla="*/ 8 h 197"/>
                <a:gd name="T54" fmla="*/ 56 w 574"/>
                <a:gd name="T55" fmla="*/ 8 h 197"/>
                <a:gd name="T56" fmla="*/ 50 w 574"/>
                <a:gd name="T57" fmla="*/ 9 h 197"/>
                <a:gd name="T58" fmla="*/ 43 w 574"/>
                <a:gd name="T59" fmla="*/ 9 h 197"/>
                <a:gd name="T60" fmla="*/ 37 w 574"/>
                <a:gd name="T61" fmla="*/ 10 h 197"/>
                <a:gd name="T62" fmla="*/ 32 w 574"/>
                <a:gd name="T63" fmla="*/ 11 h 197"/>
                <a:gd name="T64" fmla="*/ 27 w 574"/>
                <a:gd name="T65" fmla="*/ 13 h 197"/>
                <a:gd name="T66" fmla="*/ 22 w 574"/>
                <a:gd name="T67" fmla="*/ 15 h 197"/>
                <a:gd name="T68" fmla="*/ 18 w 574"/>
                <a:gd name="T69" fmla="*/ 16 h 197"/>
                <a:gd name="T70" fmla="*/ 14 w 574"/>
                <a:gd name="T71" fmla="*/ 17 h 197"/>
                <a:gd name="T72" fmla="*/ 12 w 574"/>
                <a:gd name="T73" fmla="*/ 17 h 197"/>
                <a:gd name="T74" fmla="*/ 9 w 574"/>
                <a:gd name="T75" fmla="*/ 16 h 197"/>
                <a:gd name="T76" fmla="*/ 6 w 574"/>
                <a:gd name="T77" fmla="*/ 13 h 197"/>
                <a:gd name="T78" fmla="*/ 3 w 574"/>
                <a:gd name="T79" fmla="*/ 8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660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1 h 159"/>
                <a:gd name="T4" fmla="*/ 0 w 463"/>
                <a:gd name="T5" fmla="*/ 4 h 159"/>
                <a:gd name="T6" fmla="*/ 0 w 463"/>
                <a:gd name="T7" fmla="*/ 8 h 159"/>
                <a:gd name="T8" fmla="*/ 1 w 463"/>
                <a:gd name="T9" fmla="*/ 12 h 159"/>
                <a:gd name="T10" fmla="*/ 1 w 463"/>
                <a:gd name="T11" fmla="*/ 17 h 159"/>
                <a:gd name="T12" fmla="*/ 2 w 463"/>
                <a:gd name="T13" fmla="*/ 22 h 159"/>
                <a:gd name="T14" fmla="*/ 4 w 463"/>
                <a:gd name="T15" fmla="*/ 27 h 159"/>
                <a:gd name="T16" fmla="*/ 6 w 463"/>
                <a:gd name="T17" fmla="*/ 30 h 159"/>
                <a:gd name="T18" fmla="*/ 8 w 463"/>
                <a:gd name="T19" fmla="*/ 33 h 159"/>
                <a:gd name="T20" fmla="*/ 11 w 463"/>
                <a:gd name="T21" fmla="*/ 35 h 159"/>
                <a:gd name="T22" fmla="*/ 14 w 463"/>
                <a:gd name="T23" fmla="*/ 37 h 159"/>
                <a:gd name="T24" fmla="*/ 16 w 463"/>
                <a:gd name="T25" fmla="*/ 39 h 159"/>
                <a:gd name="T26" fmla="*/ 19 w 463"/>
                <a:gd name="T27" fmla="*/ 40 h 159"/>
                <a:gd name="T28" fmla="*/ 22 w 463"/>
                <a:gd name="T29" fmla="*/ 40 h 159"/>
                <a:gd name="T30" fmla="*/ 25 w 463"/>
                <a:gd name="T31" fmla="*/ 39 h 159"/>
                <a:gd name="T32" fmla="*/ 28 w 463"/>
                <a:gd name="T33" fmla="*/ 37 h 159"/>
                <a:gd name="T34" fmla="*/ 31 w 463"/>
                <a:gd name="T35" fmla="*/ 32 h 159"/>
                <a:gd name="T36" fmla="*/ 34 w 463"/>
                <a:gd name="T37" fmla="*/ 28 h 159"/>
                <a:gd name="T38" fmla="*/ 38 w 463"/>
                <a:gd name="T39" fmla="*/ 23 h 159"/>
                <a:gd name="T40" fmla="*/ 43 w 463"/>
                <a:gd name="T41" fmla="*/ 18 h 159"/>
                <a:gd name="T42" fmla="*/ 46 w 463"/>
                <a:gd name="T43" fmla="*/ 13 h 159"/>
                <a:gd name="T44" fmla="*/ 49 w 463"/>
                <a:gd name="T45" fmla="*/ 10 h 159"/>
                <a:gd name="T46" fmla="*/ 51 w 463"/>
                <a:gd name="T47" fmla="*/ 7 h 159"/>
                <a:gd name="T48" fmla="*/ 52 w 463"/>
                <a:gd name="T49" fmla="*/ 7 h 159"/>
                <a:gd name="T50" fmla="*/ 51 w 463"/>
                <a:gd name="T51" fmla="*/ 7 h 159"/>
                <a:gd name="T52" fmla="*/ 49 w 463"/>
                <a:gd name="T53" fmla="*/ 7 h 159"/>
                <a:gd name="T54" fmla="*/ 45 w 463"/>
                <a:gd name="T55" fmla="*/ 7 h 159"/>
                <a:gd name="T56" fmla="*/ 41 w 463"/>
                <a:gd name="T57" fmla="*/ 7 h 159"/>
                <a:gd name="T58" fmla="*/ 35 w 463"/>
                <a:gd name="T59" fmla="*/ 7 h 159"/>
                <a:gd name="T60" fmla="*/ 30 w 463"/>
                <a:gd name="T61" fmla="*/ 8 h 159"/>
                <a:gd name="T62" fmla="*/ 25 w 463"/>
                <a:gd name="T63" fmla="*/ 9 h 159"/>
                <a:gd name="T64" fmla="*/ 21 w 463"/>
                <a:gd name="T65" fmla="*/ 10 h 159"/>
                <a:gd name="T66" fmla="*/ 18 w 463"/>
                <a:gd name="T67" fmla="*/ 12 h 159"/>
                <a:gd name="T68" fmla="*/ 15 w 463"/>
                <a:gd name="T69" fmla="*/ 13 h 159"/>
                <a:gd name="T70" fmla="*/ 11 w 463"/>
                <a:gd name="T71" fmla="*/ 14 h 159"/>
                <a:gd name="T72" fmla="*/ 9 w 463"/>
                <a:gd name="T73" fmla="*/ 14 h 159"/>
                <a:gd name="T74" fmla="*/ 7 w 463"/>
                <a:gd name="T75" fmla="*/ 13 h 159"/>
                <a:gd name="T76" fmla="*/ 4 w 463"/>
                <a:gd name="T77" fmla="*/ 10 h 159"/>
                <a:gd name="T78" fmla="*/ 2 w 463"/>
                <a:gd name="T79" fmla="*/ 6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661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1 h 120"/>
                <a:gd name="T4" fmla="*/ 0 w 354"/>
                <a:gd name="T5" fmla="*/ 3 h 120"/>
                <a:gd name="T6" fmla="*/ 0 w 354"/>
                <a:gd name="T7" fmla="*/ 6 h 120"/>
                <a:gd name="T8" fmla="*/ 0 w 354"/>
                <a:gd name="T9" fmla="*/ 9 h 120"/>
                <a:gd name="T10" fmla="*/ 1 w 354"/>
                <a:gd name="T11" fmla="*/ 13 h 120"/>
                <a:gd name="T12" fmla="*/ 2 w 354"/>
                <a:gd name="T13" fmla="*/ 17 h 120"/>
                <a:gd name="T14" fmla="*/ 3 w 354"/>
                <a:gd name="T15" fmla="*/ 20 h 120"/>
                <a:gd name="T16" fmla="*/ 5 w 354"/>
                <a:gd name="T17" fmla="*/ 23 h 120"/>
                <a:gd name="T18" fmla="*/ 6 w 354"/>
                <a:gd name="T19" fmla="*/ 25 h 120"/>
                <a:gd name="T20" fmla="*/ 8 w 354"/>
                <a:gd name="T21" fmla="*/ 27 h 120"/>
                <a:gd name="T22" fmla="*/ 10 w 354"/>
                <a:gd name="T23" fmla="*/ 28 h 120"/>
                <a:gd name="T24" fmla="*/ 13 w 354"/>
                <a:gd name="T25" fmla="*/ 30 h 120"/>
                <a:gd name="T26" fmla="*/ 15 w 354"/>
                <a:gd name="T27" fmla="*/ 30 h 120"/>
                <a:gd name="T28" fmla="*/ 17 w 354"/>
                <a:gd name="T29" fmla="*/ 30 h 120"/>
                <a:gd name="T30" fmla="*/ 19 w 354"/>
                <a:gd name="T31" fmla="*/ 29 h 120"/>
                <a:gd name="T32" fmla="*/ 21 w 354"/>
                <a:gd name="T33" fmla="*/ 28 h 120"/>
                <a:gd name="T34" fmla="*/ 23 w 354"/>
                <a:gd name="T35" fmla="*/ 24 h 120"/>
                <a:gd name="T36" fmla="*/ 26 w 354"/>
                <a:gd name="T37" fmla="*/ 21 h 120"/>
                <a:gd name="T38" fmla="*/ 29 w 354"/>
                <a:gd name="T39" fmla="*/ 17 h 120"/>
                <a:gd name="T40" fmla="*/ 32 w 354"/>
                <a:gd name="T41" fmla="*/ 14 h 120"/>
                <a:gd name="T42" fmla="*/ 35 w 354"/>
                <a:gd name="T43" fmla="*/ 10 h 120"/>
                <a:gd name="T44" fmla="*/ 37 w 354"/>
                <a:gd name="T45" fmla="*/ 7 h 120"/>
                <a:gd name="T46" fmla="*/ 39 w 354"/>
                <a:gd name="T47" fmla="*/ 6 h 120"/>
                <a:gd name="T48" fmla="*/ 39 w 354"/>
                <a:gd name="T49" fmla="*/ 5 h 120"/>
                <a:gd name="T50" fmla="*/ 39 w 354"/>
                <a:gd name="T51" fmla="*/ 5 h 120"/>
                <a:gd name="T52" fmla="*/ 37 w 354"/>
                <a:gd name="T53" fmla="*/ 5 h 120"/>
                <a:gd name="T54" fmla="*/ 34 w 354"/>
                <a:gd name="T55" fmla="*/ 5 h 120"/>
                <a:gd name="T56" fmla="*/ 31 w 354"/>
                <a:gd name="T57" fmla="*/ 5 h 120"/>
                <a:gd name="T58" fmla="*/ 27 w 354"/>
                <a:gd name="T59" fmla="*/ 5 h 120"/>
                <a:gd name="T60" fmla="*/ 23 w 354"/>
                <a:gd name="T61" fmla="*/ 6 h 120"/>
                <a:gd name="T62" fmla="*/ 19 w 354"/>
                <a:gd name="T63" fmla="*/ 7 h 120"/>
                <a:gd name="T64" fmla="*/ 16 w 354"/>
                <a:gd name="T65" fmla="*/ 8 h 120"/>
                <a:gd name="T66" fmla="*/ 13 w 354"/>
                <a:gd name="T67" fmla="*/ 9 h 120"/>
                <a:gd name="T68" fmla="*/ 11 w 354"/>
                <a:gd name="T69" fmla="*/ 10 h 120"/>
                <a:gd name="T70" fmla="*/ 9 w 354"/>
                <a:gd name="T71" fmla="*/ 11 h 120"/>
                <a:gd name="T72" fmla="*/ 7 w 354"/>
                <a:gd name="T73" fmla="*/ 11 h 120"/>
                <a:gd name="T74" fmla="*/ 5 w 354"/>
                <a:gd name="T75" fmla="*/ 10 h 120"/>
                <a:gd name="T76" fmla="*/ 4 w 354"/>
                <a:gd name="T77" fmla="*/ 8 h 120"/>
                <a:gd name="T78" fmla="*/ 2 w 354"/>
                <a:gd name="T79" fmla="*/ 5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662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30 w 286"/>
                <a:gd name="T1" fmla="*/ 22 h 322"/>
                <a:gd name="T2" fmla="*/ 26 w 286"/>
                <a:gd name="T3" fmla="*/ 11 h 322"/>
                <a:gd name="T4" fmla="*/ 23 w 286"/>
                <a:gd name="T5" fmla="*/ 5 h 322"/>
                <a:gd name="T6" fmla="*/ 19 w 286"/>
                <a:gd name="T7" fmla="*/ 1 h 322"/>
                <a:gd name="T8" fmla="*/ 15 w 286"/>
                <a:gd name="T9" fmla="*/ 0 h 322"/>
                <a:gd name="T10" fmla="*/ 11 w 286"/>
                <a:gd name="T11" fmla="*/ 1 h 322"/>
                <a:gd name="T12" fmla="*/ 8 w 286"/>
                <a:gd name="T13" fmla="*/ 5 h 322"/>
                <a:gd name="T14" fmla="*/ 4 w 286"/>
                <a:gd name="T15" fmla="*/ 11 h 322"/>
                <a:gd name="T16" fmla="*/ 0 w 286"/>
                <a:gd name="T17" fmla="*/ 19 h 322"/>
                <a:gd name="T18" fmla="*/ 0 w 286"/>
                <a:gd name="T19" fmla="*/ 23 h 322"/>
                <a:gd name="T20" fmla="*/ 0 w 286"/>
                <a:gd name="T21" fmla="*/ 28 h 322"/>
                <a:gd name="T22" fmla="*/ 0 w 286"/>
                <a:gd name="T23" fmla="*/ 32 h 322"/>
                <a:gd name="T24" fmla="*/ 1 w 286"/>
                <a:gd name="T25" fmla="*/ 37 h 322"/>
                <a:gd name="T26" fmla="*/ 1 w 286"/>
                <a:gd name="T27" fmla="*/ 41 h 322"/>
                <a:gd name="T28" fmla="*/ 1 w 286"/>
                <a:gd name="T29" fmla="*/ 46 h 322"/>
                <a:gd name="T30" fmla="*/ 1 w 286"/>
                <a:gd name="T31" fmla="*/ 50 h 322"/>
                <a:gd name="T32" fmla="*/ 2 w 286"/>
                <a:gd name="T33" fmla="*/ 55 h 322"/>
                <a:gd name="T34" fmla="*/ 8 w 286"/>
                <a:gd name="T35" fmla="*/ 73 h 322"/>
                <a:gd name="T36" fmla="*/ 13 w 286"/>
                <a:gd name="T37" fmla="*/ 80 h 322"/>
                <a:gd name="T38" fmla="*/ 16 w 286"/>
                <a:gd name="T39" fmla="*/ 78 h 322"/>
                <a:gd name="T40" fmla="*/ 20 w 286"/>
                <a:gd name="T41" fmla="*/ 71 h 322"/>
                <a:gd name="T42" fmla="*/ 23 w 286"/>
                <a:gd name="T43" fmla="*/ 60 h 322"/>
                <a:gd name="T44" fmla="*/ 25 w 286"/>
                <a:gd name="T45" fmla="*/ 48 h 322"/>
                <a:gd name="T46" fmla="*/ 28 w 286"/>
                <a:gd name="T47" fmla="*/ 38 h 322"/>
                <a:gd name="T48" fmla="*/ 31 w 286"/>
                <a:gd name="T49" fmla="*/ 32 h 322"/>
                <a:gd name="T50" fmla="*/ 32 w 286"/>
                <a:gd name="T51" fmla="*/ 29 h 322"/>
                <a:gd name="T52" fmla="*/ 31 w 286"/>
                <a:gd name="T53" fmla="*/ 27 h 322"/>
                <a:gd name="T54" fmla="*/ 31 w 286"/>
                <a:gd name="T55" fmla="*/ 25 h 322"/>
                <a:gd name="T56" fmla="*/ 30 w 286"/>
                <a:gd name="T57" fmla="*/ 22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663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6 w 146"/>
                <a:gd name="T1" fmla="*/ 11 h 163"/>
                <a:gd name="T2" fmla="*/ 14 w 146"/>
                <a:gd name="T3" fmla="*/ 5 h 163"/>
                <a:gd name="T4" fmla="*/ 12 w 146"/>
                <a:gd name="T5" fmla="*/ 2 h 163"/>
                <a:gd name="T6" fmla="*/ 10 w 146"/>
                <a:gd name="T7" fmla="*/ 0 h 163"/>
                <a:gd name="T8" fmla="*/ 8 w 146"/>
                <a:gd name="T9" fmla="*/ 0 h 163"/>
                <a:gd name="T10" fmla="*/ 6 w 146"/>
                <a:gd name="T11" fmla="*/ 0 h 163"/>
                <a:gd name="T12" fmla="*/ 4 w 146"/>
                <a:gd name="T13" fmla="*/ 2 h 163"/>
                <a:gd name="T14" fmla="*/ 2 w 146"/>
                <a:gd name="T15" fmla="*/ 5 h 163"/>
                <a:gd name="T16" fmla="*/ 0 w 146"/>
                <a:gd name="T17" fmla="*/ 10 h 163"/>
                <a:gd name="T18" fmla="*/ 0 w 146"/>
                <a:gd name="T19" fmla="*/ 12 h 163"/>
                <a:gd name="T20" fmla="*/ 0 w 146"/>
                <a:gd name="T21" fmla="*/ 14 h 163"/>
                <a:gd name="T22" fmla="*/ 0 w 146"/>
                <a:gd name="T23" fmla="*/ 16 h 163"/>
                <a:gd name="T24" fmla="*/ 0 w 146"/>
                <a:gd name="T25" fmla="*/ 19 h 163"/>
                <a:gd name="T26" fmla="*/ 0 w 146"/>
                <a:gd name="T27" fmla="*/ 21 h 163"/>
                <a:gd name="T28" fmla="*/ 1 w 146"/>
                <a:gd name="T29" fmla="*/ 23 h 163"/>
                <a:gd name="T30" fmla="*/ 1 w 146"/>
                <a:gd name="T31" fmla="*/ 25 h 163"/>
                <a:gd name="T32" fmla="*/ 1 w 146"/>
                <a:gd name="T33" fmla="*/ 28 h 163"/>
                <a:gd name="T34" fmla="*/ 4 w 146"/>
                <a:gd name="T35" fmla="*/ 37 h 163"/>
                <a:gd name="T36" fmla="*/ 7 w 146"/>
                <a:gd name="T37" fmla="*/ 40 h 163"/>
                <a:gd name="T38" fmla="*/ 9 w 146"/>
                <a:gd name="T39" fmla="*/ 40 h 163"/>
                <a:gd name="T40" fmla="*/ 10 w 146"/>
                <a:gd name="T41" fmla="*/ 36 h 163"/>
                <a:gd name="T42" fmla="*/ 12 w 146"/>
                <a:gd name="T43" fmla="*/ 31 h 163"/>
                <a:gd name="T44" fmla="*/ 13 w 146"/>
                <a:gd name="T45" fmla="*/ 25 h 163"/>
                <a:gd name="T46" fmla="*/ 14 w 146"/>
                <a:gd name="T47" fmla="*/ 19 h 163"/>
                <a:gd name="T48" fmla="*/ 16 w 146"/>
                <a:gd name="T49" fmla="*/ 16 h 163"/>
                <a:gd name="T50" fmla="*/ 16 w 146"/>
                <a:gd name="T51" fmla="*/ 14 h 163"/>
                <a:gd name="T52" fmla="*/ 16 w 146"/>
                <a:gd name="T53" fmla="*/ 11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664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43 w 395"/>
                <a:gd name="T1" fmla="*/ 80 h 636"/>
                <a:gd name="T2" fmla="*/ 38 w 395"/>
                <a:gd name="T3" fmla="*/ 87 h 636"/>
                <a:gd name="T4" fmla="*/ 33 w 395"/>
                <a:gd name="T5" fmla="*/ 96 h 636"/>
                <a:gd name="T6" fmla="*/ 29 w 395"/>
                <a:gd name="T7" fmla="*/ 104 h 636"/>
                <a:gd name="T8" fmla="*/ 25 w 395"/>
                <a:gd name="T9" fmla="*/ 114 h 636"/>
                <a:gd name="T10" fmla="*/ 20 w 395"/>
                <a:gd name="T11" fmla="*/ 124 h 636"/>
                <a:gd name="T12" fmla="*/ 17 w 395"/>
                <a:gd name="T13" fmla="*/ 136 h 636"/>
                <a:gd name="T14" fmla="*/ 13 w 395"/>
                <a:gd name="T15" fmla="*/ 147 h 636"/>
                <a:gd name="T16" fmla="*/ 10 w 395"/>
                <a:gd name="T17" fmla="*/ 159 h 636"/>
                <a:gd name="T18" fmla="*/ 5 w 395"/>
                <a:gd name="T19" fmla="*/ 147 h 636"/>
                <a:gd name="T20" fmla="*/ 2 w 395"/>
                <a:gd name="T21" fmla="*/ 131 h 636"/>
                <a:gd name="T22" fmla="*/ 0 w 395"/>
                <a:gd name="T23" fmla="*/ 113 h 636"/>
                <a:gd name="T24" fmla="*/ 0 w 395"/>
                <a:gd name="T25" fmla="*/ 93 h 636"/>
                <a:gd name="T26" fmla="*/ 1 w 395"/>
                <a:gd name="T27" fmla="*/ 72 h 636"/>
                <a:gd name="T28" fmla="*/ 4 w 395"/>
                <a:gd name="T29" fmla="*/ 49 h 636"/>
                <a:gd name="T30" fmla="*/ 7 w 395"/>
                <a:gd name="T31" fmla="*/ 24 h 636"/>
                <a:gd name="T32" fmla="*/ 11 w 395"/>
                <a:gd name="T33" fmla="*/ 0 h 636"/>
                <a:gd name="T34" fmla="*/ 11 w 395"/>
                <a:gd name="T35" fmla="*/ 20 h 636"/>
                <a:gd name="T36" fmla="*/ 12 w 395"/>
                <a:gd name="T37" fmla="*/ 36 h 636"/>
                <a:gd name="T38" fmla="*/ 15 w 395"/>
                <a:gd name="T39" fmla="*/ 49 h 636"/>
                <a:gd name="T40" fmla="*/ 19 w 395"/>
                <a:gd name="T41" fmla="*/ 59 h 636"/>
                <a:gd name="T42" fmla="*/ 24 w 395"/>
                <a:gd name="T43" fmla="*/ 67 h 636"/>
                <a:gd name="T44" fmla="*/ 30 w 395"/>
                <a:gd name="T45" fmla="*/ 73 h 636"/>
                <a:gd name="T46" fmla="*/ 36 w 395"/>
                <a:gd name="T47" fmla="*/ 77 h 636"/>
                <a:gd name="T48" fmla="*/ 43 w 395"/>
                <a:gd name="T49" fmla="*/ 8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665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4 w 305"/>
                <a:gd name="T1" fmla="*/ 54 h 420"/>
                <a:gd name="T2" fmla="*/ 30 w 305"/>
                <a:gd name="T3" fmla="*/ 60 h 420"/>
                <a:gd name="T4" fmla="*/ 27 w 305"/>
                <a:gd name="T5" fmla="*/ 65 h 420"/>
                <a:gd name="T6" fmla="*/ 23 w 305"/>
                <a:gd name="T7" fmla="*/ 71 h 420"/>
                <a:gd name="T8" fmla="*/ 20 w 305"/>
                <a:gd name="T9" fmla="*/ 77 h 420"/>
                <a:gd name="T10" fmla="*/ 17 w 305"/>
                <a:gd name="T11" fmla="*/ 83 h 420"/>
                <a:gd name="T12" fmla="*/ 15 w 305"/>
                <a:gd name="T13" fmla="*/ 89 h 420"/>
                <a:gd name="T14" fmla="*/ 12 w 305"/>
                <a:gd name="T15" fmla="*/ 97 h 420"/>
                <a:gd name="T16" fmla="*/ 10 w 305"/>
                <a:gd name="T17" fmla="*/ 105 h 420"/>
                <a:gd name="T18" fmla="*/ 6 w 305"/>
                <a:gd name="T19" fmla="*/ 97 h 420"/>
                <a:gd name="T20" fmla="*/ 3 w 305"/>
                <a:gd name="T21" fmla="*/ 87 h 420"/>
                <a:gd name="T22" fmla="*/ 1 w 305"/>
                <a:gd name="T23" fmla="*/ 75 h 420"/>
                <a:gd name="T24" fmla="*/ 0 w 305"/>
                <a:gd name="T25" fmla="*/ 62 h 420"/>
                <a:gd name="T26" fmla="*/ 0 w 305"/>
                <a:gd name="T27" fmla="*/ 48 h 420"/>
                <a:gd name="T28" fmla="*/ 1 w 305"/>
                <a:gd name="T29" fmla="*/ 33 h 420"/>
                <a:gd name="T30" fmla="*/ 2 w 305"/>
                <a:gd name="T31" fmla="*/ 17 h 420"/>
                <a:gd name="T32" fmla="*/ 5 w 305"/>
                <a:gd name="T33" fmla="*/ 0 h 420"/>
                <a:gd name="T34" fmla="*/ 5 w 305"/>
                <a:gd name="T35" fmla="*/ 14 h 420"/>
                <a:gd name="T36" fmla="*/ 7 w 305"/>
                <a:gd name="T37" fmla="*/ 25 h 420"/>
                <a:gd name="T38" fmla="*/ 10 w 305"/>
                <a:gd name="T39" fmla="*/ 34 h 420"/>
                <a:gd name="T40" fmla="*/ 14 w 305"/>
                <a:gd name="T41" fmla="*/ 41 h 420"/>
                <a:gd name="T42" fmla="*/ 18 w 305"/>
                <a:gd name="T43" fmla="*/ 46 h 420"/>
                <a:gd name="T44" fmla="*/ 23 w 305"/>
                <a:gd name="T45" fmla="*/ 50 h 420"/>
                <a:gd name="T46" fmla="*/ 29 w 305"/>
                <a:gd name="T47" fmla="*/ 53 h 420"/>
                <a:gd name="T48" fmla="*/ 34 w 305"/>
                <a:gd name="T49" fmla="*/ 54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666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8 w 255"/>
                <a:gd name="T1" fmla="*/ 46 h 353"/>
                <a:gd name="T2" fmla="*/ 25 w 255"/>
                <a:gd name="T3" fmla="*/ 50 h 353"/>
                <a:gd name="T4" fmla="*/ 22 w 255"/>
                <a:gd name="T5" fmla="*/ 55 h 353"/>
                <a:gd name="T6" fmla="*/ 19 w 255"/>
                <a:gd name="T7" fmla="*/ 59 h 353"/>
                <a:gd name="T8" fmla="*/ 17 w 255"/>
                <a:gd name="T9" fmla="*/ 64 h 353"/>
                <a:gd name="T10" fmla="*/ 14 w 255"/>
                <a:gd name="T11" fmla="*/ 69 h 353"/>
                <a:gd name="T12" fmla="*/ 12 w 255"/>
                <a:gd name="T13" fmla="*/ 75 h 353"/>
                <a:gd name="T14" fmla="*/ 10 w 255"/>
                <a:gd name="T15" fmla="*/ 81 h 353"/>
                <a:gd name="T16" fmla="*/ 9 w 255"/>
                <a:gd name="T17" fmla="*/ 89 h 353"/>
                <a:gd name="T18" fmla="*/ 5 w 255"/>
                <a:gd name="T19" fmla="*/ 81 h 353"/>
                <a:gd name="T20" fmla="*/ 3 w 255"/>
                <a:gd name="T21" fmla="*/ 73 h 353"/>
                <a:gd name="T22" fmla="*/ 1 w 255"/>
                <a:gd name="T23" fmla="*/ 63 h 353"/>
                <a:gd name="T24" fmla="*/ 0 w 255"/>
                <a:gd name="T25" fmla="*/ 53 h 353"/>
                <a:gd name="T26" fmla="*/ 0 w 255"/>
                <a:gd name="T27" fmla="*/ 41 h 353"/>
                <a:gd name="T28" fmla="*/ 1 w 255"/>
                <a:gd name="T29" fmla="*/ 28 h 353"/>
                <a:gd name="T30" fmla="*/ 2 w 255"/>
                <a:gd name="T31" fmla="*/ 14 h 353"/>
                <a:gd name="T32" fmla="*/ 4 w 255"/>
                <a:gd name="T33" fmla="*/ 0 h 353"/>
                <a:gd name="T34" fmla="*/ 4 w 255"/>
                <a:gd name="T35" fmla="*/ 12 h 353"/>
                <a:gd name="T36" fmla="*/ 6 w 255"/>
                <a:gd name="T37" fmla="*/ 21 h 353"/>
                <a:gd name="T38" fmla="*/ 8 w 255"/>
                <a:gd name="T39" fmla="*/ 28 h 353"/>
                <a:gd name="T40" fmla="*/ 11 w 255"/>
                <a:gd name="T41" fmla="*/ 34 h 353"/>
                <a:gd name="T42" fmla="*/ 15 w 255"/>
                <a:gd name="T43" fmla="*/ 38 h 353"/>
                <a:gd name="T44" fmla="*/ 20 w 255"/>
                <a:gd name="T45" fmla="*/ 42 h 353"/>
                <a:gd name="T46" fmla="*/ 24 w 255"/>
                <a:gd name="T47" fmla="*/ 44 h 353"/>
                <a:gd name="T48" fmla="*/ 28 w 255"/>
                <a:gd name="T49" fmla="*/ 46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667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3 w 208"/>
                <a:gd name="T1" fmla="*/ 37 h 286"/>
                <a:gd name="T2" fmla="*/ 20 w 208"/>
                <a:gd name="T3" fmla="*/ 40 h 286"/>
                <a:gd name="T4" fmla="*/ 18 w 208"/>
                <a:gd name="T5" fmla="*/ 44 h 286"/>
                <a:gd name="T6" fmla="*/ 16 w 208"/>
                <a:gd name="T7" fmla="*/ 48 h 286"/>
                <a:gd name="T8" fmla="*/ 14 w 208"/>
                <a:gd name="T9" fmla="*/ 52 h 286"/>
                <a:gd name="T10" fmla="*/ 12 w 208"/>
                <a:gd name="T11" fmla="*/ 56 h 286"/>
                <a:gd name="T12" fmla="*/ 10 w 208"/>
                <a:gd name="T13" fmla="*/ 60 h 286"/>
                <a:gd name="T14" fmla="*/ 8 w 208"/>
                <a:gd name="T15" fmla="*/ 66 h 286"/>
                <a:gd name="T16" fmla="*/ 7 w 208"/>
                <a:gd name="T17" fmla="*/ 72 h 286"/>
                <a:gd name="T18" fmla="*/ 4 w 208"/>
                <a:gd name="T19" fmla="*/ 66 h 286"/>
                <a:gd name="T20" fmla="*/ 2 w 208"/>
                <a:gd name="T21" fmla="*/ 59 h 286"/>
                <a:gd name="T22" fmla="*/ 1 w 208"/>
                <a:gd name="T23" fmla="*/ 51 h 286"/>
                <a:gd name="T24" fmla="*/ 0 w 208"/>
                <a:gd name="T25" fmla="*/ 42 h 286"/>
                <a:gd name="T26" fmla="*/ 0 w 208"/>
                <a:gd name="T27" fmla="*/ 33 h 286"/>
                <a:gd name="T28" fmla="*/ 1 w 208"/>
                <a:gd name="T29" fmla="*/ 22 h 286"/>
                <a:gd name="T30" fmla="*/ 2 w 208"/>
                <a:gd name="T31" fmla="*/ 11 h 286"/>
                <a:gd name="T32" fmla="*/ 3 w 208"/>
                <a:gd name="T33" fmla="*/ 0 h 286"/>
                <a:gd name="T34" fmla="*/ 3 w 208"/>
                <a:gd name="T35" fmla="*/ 9 h 286"/>
                <a:gd name="T36" fmla="*/ 5 w 208"/>
                <a:gd name="T37" fmla="*/ 17 h 286"/>
                <a:gd name="T38" fmla="*/ 7 w 208"/>
                <a:gd name="T39" fmla="*/ 22 h 286"/>
                <a:gd name="T40" fmla="*/ 9 w 208"/>
                <a:gd name="T41" fmla="*/ 27 h 286"/>
                <a:gd name="T42" fmla="*/ 12 w 208"/>
                <a:gd name="T43" fmla="*/ 31 h 286"/>
                <a:gd name="T44" fmla="*/ 16 w 208"/>
                <a:gd name="T45" fmla="*/ 34 h 286"/>
                <a:gd name="T46" fmla="*/ 19 w 208"/>
                <a:gd name="T47" fmla="*/ 36 h 286"/>
                <a:gd name="T48" fmla="*/ 23 w 208"/>
                <a:gd name="T49" fmla="*/ 37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668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8 w 158"/>
                <a:gd name="T1" fmla="*/ 29 h 220"/>
                <a:gd name="T2" fmla="*/ 16 w 158"/>
                <a:gd name="T3" fmla="*/ 31 h 220"/>
                <a:gd name="T4" fmla="*/ 14 w 158"/>
                <a:gd name="T5" fmla="*/ 34 h 220"/>
                <a:gd name="T6" fmla="*/ 12 w 158"/>
                <a:gd name="T7" fmla="*/ 37 h 220"/>
                <a:gd name="T8" fmla="*/ 11 w 158"/>
                <a:gd name="T9" fmla="*/ 40 h 220"/>
                <a:gd name="T10" fmla="*/ 9 w 158"/>
                <a:gd name="T11" fmla="*/ 43 h 220"/>
                <a:gd name="T12" fmla="*/ 8 w 158"/>
                <a:gd name="T13" fmla="*/ 47 h 220"/>
                <a:gd name="T14" fmla="*/ 6 w 158"/>
                <a:gd name="T15" fmla="*/ 51 h 220"/>
                <a:gd name="T16" fmla="*/ 5 w 158"/>
                <a:gd name="T17" fmla="*/ 55 h 220"/>
                <a:gd name="T18" fmla="*/ 3 w 158"/>
                <a:gd name="T19" fmla="*/ 51 h 220"/>
                <a:gd name="T20" fmla="*/ 2 w 158"/>
                <a:gd name="T21" fmla="*/ 46 h 220"/>
                <a:gd name="T22" fmla="*/ 1 w 158"/>
                <a:gd name="T23" fmla="*/ 40 h 220"/>
                <a:gd name="T24" fmla="*/ 0 w 158"/>
                <a:gd name="T25" fmla="*/ 33 h 220"/>
                <a:gd name="T26" fmla="*/ 0 w 158"/>
                <a:gd name="T27" fmla="*/ 25 h 220"/>
                <a:gd name="T28" fmla="*/ 0 w 158"/>
                <a:gd name="T29" fmla="*/ 18 h 220"/>
                <a:gd name="T30" fmla="*/ 1 w 158"/>
                <a:gd name="T31" fmla="*/ 9 h 220"/>
                <a:gd name="T32" fmla="*/ 3 w 158"/>
                <a:gd name="T33" fmla="*/ 0 h 220"/>
                <a:gd name="T34" fmla="*/ 3 w 158"/>
                <a:gd name="T35" fmla="*/ 7 h 220"/>
                <a:gd name="T36" fmla="*/ 4 w 158"/>
                <a:gd name="T37" fmla="*/ 13 h 220"/>
                <a:gd name="T38" fmla="*/ 5 w 158"/>
                <a:gd name="T39" fmla="*/ 18 h 220"/>
                <a:gd name="T40" fmla="*/ 7 w 158"/>
                <a:gd name="T41" fmla="*/ 22 h 220"/>
                <a:gd name="T42" fmla="*/ 10 w 158"/>
                <a:gd name="T43" fmla="*/ 24 h 220"/>
                <a:gd name="T44" fmla="*/ 12 w 158"/>
                <a:gd name="T45" fmla="*/ 26 h 220"/>
                <a:gd name="T46" fmla="*/ 15 w 158"/>
                <a:gd name="T47" fmla="*/ 28 h 220"/>
                <a:gd name="T48" fmla="*/ 18 w 158"/>
                <a:gd name="T49" fmla="*/ 29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669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5 w 312"/>
                <a:gd name="T1" fmla="*/ 79 h 361"/>
                <a:gd name="T2" fmla="*/ 27 w 312"/>
                <a:gd name="T3" fmla="*/ 76 h 361"/>
                <a:gd name="T4" fmla="*/ 21 w 312"/>
                <a:gd name="T5" fmla="*/ 71 h 361"/>
                <a:gd name="T6" fmla="*/ 15 w 312"/>
                <a:gd name="T7" fmla="*/ 64 h 361"/>
                <a:gd name="T8" fmla="*/ 10 w 312"/>
                <a:gd name="T9" fmla="*/ 56 h 361"/>
                <a:gd name="T10" fmla="*/ 6 w 312"/>
                <a:gd name="T11" fmla="*/ 45 h 361"/>
                <a:gd name="T12" fmla="*/ 3 w 312"/>
                <a:gd name="T13" fmla="*/ 32 h 361"/>
                <a:gd name="T14" fmla="*/ 1 w 312"/>
                <a:gd name="T15" fmla="*/ 17 h 361"/>
                <a:gd name="T16" fmla="*/ 1 w 312"/>
                <a:gd name="T17" fmla="*/ 0 h 361"/>
                <a:gd name="T18" fmla="*/ 0 w 312"/>
                <a:gd name="T19" fmla="*/ 17 h 361"/>
                <a:gd name="T20" fmla="*/ 0 w 312"/>
                <a:gd name="T21" fmla="*/ 32 h 361"/>
                <a:gd name="T22" fmla="*/ 2 w 312"/>
                <a:gd name="T23" fmla="*/ 46 h 361"/>
                <a:gd name="T24" fmla="*/ 4 w 312"/>
                <a:gd name="T25" fmla="*/ 58 h 361"/>
                <a:gd name="T26" fmla="*/ 8 w 312"/>
                <a:gd name="T27" fmla="*/ 69 h 361"/>
                <a:gd name="T28" fmla="*/ 13 w 312"/>
                <a:gd name="T29" fmla="*/ 77 h 361"/>
                <a:gd name="T30" fmla="*/ 19 w 312"/>
                <a:gd name="T31" fmla="*/ 85 h 361"/>
                <a:gd name="T32" fmla="*/ 26 w 312"/>
                <a:gd name="T33" fmla="*/ 91 h 361"/>
                <a:gd name="T34" fmla="*/ 28 w 312"/>
                <a:gd name="T35" fmla="*/ 90 h 361"/>
                <a:gd name="T36" fmla="*/ 30 w 312"/>
                <a:gd name="T37" fmla="*/ 89 h 361"/>
                <a:gd name="T38" fmla="*/ 31 w 312"/>
                <a:gd name="T39" fmla="*/ 88 h 361"/>
                <a:gd name="T40" fmla="*/ 32 w 312"/>
                <a:gd name="T41" fmla="*/ 87 h 361"/>
                <a:gd name="T42" fmla="*/ 33 w 312"/>
                <a:gd name="T43" fmla="*/ 85 h 361"/>
                <a:gd name="T44" fmla="*/ 34 w 312"/>
                <a:gd name="T45" fmla="*/ 84 h 361"/>
                <a:gd name="T46" fmla="*/ 34 w 312"/>
                <a:gd name="T47" fmla="*/ 81 h 361"/>
                <a:gd name="T48" fmla="*/ 35 w 312"/>
                <a:gd name="T49" fmla="*/ 79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670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9 w 349"/>
                <a:gd name="T1" fmla="*/ 40 h 529"/>
                <a:gd name="T2" fmla="*/ 37 w 349"/>
                <a:gd name="T3" fmla="*/ 35 h 529"/>
                <a:gd name="T4" fmla="*/ 35 w 349"/>
                <a:gd name="T5" fmla="*/ 30 h 529"/>
                <a:gd name="T6" fmla="*/ 33 w 349"/>
                <a:gd name="T7" fmla="*/ 25 h 529"/>
                <a:gd name="T8" fmla="*/ 32 w 349"/>
                <a:gd name="T9" fmla="*/ 20 h 529"/>
                <a:gd name="T10" fmla="*/ 30 w 349"/>
                <a:gd name="T11" fmla="*/ 15 h 529"/>
                <a:gd name="T12" fmla="*/ 28 w 349"/>
                <a:gd name="T13" fmla="*/ 10 h 529"/>
                <a:gd name="T14" fmla="*/ 27 w 349"/>
                <a:gd name="T15" fmla="*/ 5 h 529"/>
                <a:gd name="T16" fmla="*/ 25 w 349"/>
                <a:gd name="T17" fmla="*/ 0 h 529"/>
                <a:gd name="T18" fmla="*/ 17 w 349"/>
                <a:gd name="T19" fmla="*/ 6 h 529"/>
                <a:gd name="T20" fmla="*/ 10 w 349"/>
                <a:gd name="T21" fmla="*/ 18 h 529"/>
                <a:gd name="T22" fmla="*/ 4 w 349"/>
                <a:gd name="T23" fmla="*/ 34 h 529"/>
                <a:gd name="T24" fmla="*/ 1 w 349"/>
                <a:gd name="T25" fmla="*/ 55 h 529"/>
                <a:gd name="T26" fmla="*/ 0 w 349"/>
                <a:gd name="T27" fmla="*/ 76 h 529"/>
                <a:gd name="T28" fmla="*/ 2 w 349"/>
                <a:gd name="T29" fmla="*/ 97 h 529"/>
                <a:gd name="T30" fmla="*/ 8 w 349"/>
                <a:gd name="T31" fmla="*/ 117 h 529"/>
                <a:gd name="T32" fmla="*/ 18 w 349"/>
                <a:gd name="T33" fmla="*/ 133 h 529"/>
                <a:gd name="T34" fmla="*/ 27 w 349"/>
                <a:gd name="T35" fmla="*/ 133 h 529"/>
                <a:gd name="T36" fmla="*/ 33 w 349"/>
                <a:gd name="T37" fmla="*/ 127 h 529"/>
                <a:gd name="T38" fmla="*/ 36 w 349"/>
                <a:gd name="T39" fmla="*/ 116 h 529"/>
                <a:gd name="T40" fmla="*/ 37 w 349"/>
                <a:gd name="T41" fmla="*/ 102 h 529"/>
                <a:gd name="T42" fmla="*/ 37 w 349"/>
                <a:gd name="T43" fmla="*/ 85 h 529"/>
                <a:gd name="T44" fmla="*/ 37 w 349"/>
                <a:gd name="T45" fmla="*/ 69 h 529"/>
                <a:gd name="T46" fmla="*/ 37 w 349"/>
                <a:gd name="T47" fmla="*/ 53 h 529"/>
                <a:gd name="T48" fmla="*/ 39 w 349"/>
                <a:gd name="T49" fmla="*/ 4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671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4 w 309"/>
                <a:gd name="T1" fmla="*/ 36 h 470"/>
                <a:gd name="T2" fmla="*/ 33 w 309"/>
                <a:gd name="T3" fmla="*/ 31 h 470"/>
                <a:gd name="T4" fmla="*/ 31 w 309"/>
                <a:gd name="T5" fmla="*/ 27 h 470"/>
                <a:gd name="T6" fmla="*/ 30 w 309"/>
                <a:gd name="T7" fmla="*/ 23 h 470"/>
                <a:gd name="T8" fmla="*/ 28 w 309"/>
                <a:gd name="T9" fmla="*/ 18 h 470"/>
                <a:gd name="T10" fmla="*/ 27 w 309"/>
                <a:gd name="T11" fmla="*/ 13 h 470"/>
                <a:gd name="T12" fmla="*/ 25 w 309"/>
                <a:gd name="T13" fmla="*/ 9 h 470"/>
                <a:gd name="T14" fmla="*/ 23 w 309"/>
                <a:gd name="T15" fmla="*/ 5 h 470"/>
                <a:gd name="T16" fmla="*/ 22 w 309"/>
                <a:gd name="T17" fmla="*/ 0 h 470"/>
                <a:gd name="T18" fmla="*/ 15 w 309"/>
                <a:gd name="T19" fmla="*/ 5 h 470"/>
                <a:gd name="T20" fmla="*/ 9 w 309"/>
                <a:gd name="T21" fmla="*/ 15 h 470"/>
                <a:gd name="T22" fmla="*/ 4 w 309"/>
                <a:gd name="T23" fmla="*/ 30 h 470"/>
                <a:gd name="T24" fmla="*/ 1 w 309"/>
                <a:gd name="T25" fmla="*/ 48 h 470"/>
                <a:gd name="T26" fmla="*/ 0 w 309"/>
                <a:gd name="T27" fmla="*/ 67 h 470"/>
                <a:gd name="T28" fmla="*/ 2 w 309"/>
                <a:gd name="T29" fmla="*/ 87 h 470"/>
                <a:gd name="T30" fmla="*/ 7 w 309"/>
                <a:gd name="T31" fmla="*/ 104 h 470"/>
                <a:gd name="T32" fmla="*/ 16 w 309"/>
                <a:gd name="T33" fmla="*/ 118 h 470"/>
                <a:gd name="T34" fmla="*/ 24 w 309"/>
                <a:gd name="T35" fmla="*/ 118 h 470"/>
                <a:gd name="T36" fmla="*/ 29 w 309"/>
                <a:gd name="T37" fmla="*/ 113 h 470"/>
                <a:gd name="T38" fmla="*/ 32 w 309"/>
                <a:gd name="T39" fmla="*/ 103 h 470"/>
                <a:gd name="T40" fmla="*/ 33 w 309"/>
                <a:gd name="T41" fmla="*/ 91 h 470"/>
                <a:gd name="T42" fmla="*/ 33 w 309"/>
                <a:gd name="T43" fmla="*/ 76 h 470"/>
                <a:gd name="T44" fmla="*/ 32 w 309"/>
                <a:gd name="T45" fmla="*/ 61 h 470"/>
                <a:gd name="T46" fmla="*/ 33 w 309"/>
                <a:gd name="T47" fmla="*/ 48 h 470"/>
                <a:gd name="T48" fmla="*/ 34 w 309"/>
                <a:gd name="T49" fmla="*/ 36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672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30 w 270"/>
                <a:gd name="T1" fmla="*/ 31 h 410"/>
                <a:gd name="T2" fmla="*/ 29 w 270"/>
                <a:gd name="T3" fmla="*/ 27 h 410"/>
                <a:gd name="T4" fmla="*/ 27 w 270"/>
                <a:gd name="T5" fmla="*/ 23 h 410"/>
                <a:gd name="T6" fmla="*/ 26 w 270"/>
                <a:gd name="T7" fmla="*/ 20 h 410"/>
                <a:gd name="T8" fmla="*/ 25 w 270"/>
                <a:gd name="T9" fmla="*/ 15 h 410"/>
                <a:gd name="T10" fmla="*/ 23 w 270"/>
                <a:gd name="T11" fmla="*/ 12 h 410"/>
                <a:gd name="T12" fmla="*/ 22 w 270"/>
                <a:gd name="T13" fmla="*/ 7 h 410"/>
                <a:gd name="T14" fmla="*/ 21 w 270"/>
                <a:gd name="T15" fmla="*/ 3 h 410"/>
                <a:gd name="T16" fmla="*/ 19 w 270"/>
                <a:gd name="T17" fmla="*/ 0 h 410"/>
                <a:gd name="T18" fmla="*/ 13 w 270"/>
                <a:gd name="T19" fmla="*/ 4 h 410"/>
                <a:gd name="T20" fmla="*/ 8 w 270"/>
                <a:gd name="T21" fmla="*/ 13 h 410"/>
                <a:gd name="T22" fmla="*/ 3 w 270"/>
                <a:gd name="T23" fmla="*/ 26 h 410"/>
                <a:gd name="T24" fmla="*/ 1 w 270"/>
                <a:gd name="T25" fmla="*/ 42 h 410"/>
                <a:gd name="T26" fmla="*/ 0 w 270"/>
                <a:gd name="T27" fmla="*/ 58 h 410"/>
                <a:gd name="T28" fmla="*/ 2 w 270"/>
                <a:gd name="T29" fmla="*/ 75 h 410"/>
                <a:gd name="T30" fmla="*/ 6 w 270"/>
                <a:gd name="T31" fmla="*/ 90 h 410"/>
                <a:gd name="T32" fmla="*/ 14 w 270"/>
                <a:gd name="T33" fmla="*/ 103 h 410"/>
                <a:gd name="T34" fmla="*/ 21 w 270"/>
                <a:gd name="T35" fmla="*/ 103 h 410"/>
                <a:gd name="T36" fmla="*/ 25 w 270"/>
                <a:gd name="T37" fmla="*/ 98 h 410"/>
                <a:gd name="T38" fmla="*/ 28 w 270"/>
                <a:gd name="T39" fmla="*/ 89 h 410"/>
                <a:gd name="T40" fmla="*/ 29 w 270"/>
                <a:gd name="T41" fmla="*/ 79 h 410"/>
                <a:gd name="T42" fmla="*/ 28 w 270"/>
                <a:gd name="T43" fmla="*/ 66 h 410"/>
                <a:gd name="T44" fmla="*/ 28 w 270"/>
                <a:gd name="T45" fmla="*/ 53 h 410"/>
                <a:gd name="T46" fmla="*/ 29 w 270"/>
                <a:gd name="T47" fmla="*/ 41 h 410"/>
                <a:gd name="T48" fmla="*/ 30 w 270"/>
                <a:gd name="T49" fmla="*/ 31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673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6 w 232"/>
                <a:gd name="T1" fmla="*/ 26 h 347"/>
                <a:gd name="T2" fmla="*/ 24 w 232"/>
                <a:gd name="T3" fmla="*/ 23 h 347"/>
                <a:gd name="T4" fmla="*/ 23 w 232"/>
                <a:gd name="T5" fmla="*/ 20 h 347"/>
                <a:gd name="T6" fmla="*/ 22 w 232"/>
                <a:gd name="T7" fmla="*/ 16 h 347"/>
                <a:gd name="T8" fmla="*/ 21 w 232"/>
                <a:gd name="T9" fmla="*/ 13 h 347"/>
                <a:gd name="T10" fmla="*/ 20 w 232"/>
                <a:gd name="T11" fmla="*/ 10 h 347"/>
                <a:gd name="T12" fmla="*/ 19 w 232"/>
                <a:gd name="T13" fmla="*/ 7 h 347"/>
                <a:gd name="T14" fmla="*/ 18 w 232"/>
                <a:gd name="T15" fmla="*/ 3 h 347"/>
                <a:gd name="T16" fmla="*/ 17 w 232"/>
                <a:gd name="T17" fmla="*/ 0 h 347"/>
                <a:gd name="T18" fmla="*/ 11 w 232"/>
                <a:gd name="T19" fmla="*/ 3 h 347"/>
                <a:gd name="T20" fmla="*/ 7 w 232"/>
                <a:gd name="T21" fmla="*/ 11 h 347"/>
                <a:gd name="T22" fmla="*/ 3 w 232"/>
                <a:gd name="T23" fmla="*/ 22 h 347"/>
                <a:gd name="T24" fmla="*/ 1 w 232"/>
                <a:gd name="T25" fmla="*/ 36 h 347"/>
                <a:gd name="T26" fmla="*/ 0 w 232"/>
                <a:gd name="T27" fmla="*/ 50 h 347"/>
                <a:gd name="T28" fmla="*/ 2 w 232"/>
                <a:gd name="T29" fmla="*/ 64 h 347"/>
                <a:gd name="T30" fmla="*/ 5 w 232"/>
                <a:gd name="T31" fmla="*/ 76 h 347"/>
                <a:gd name="T32" fmla="*/ 12 w 232"/>
                <a:gd name="T33" fmla="*/ 87 h 347"/>
                <a:gd name="T34" fmla="*/ 18 w 232"/>
                <a:gd name="T35" fmla="*/ 87 h 347"/>
                <a:gd name="T36" fmla="*/ 22 w 232"/>
                <a:gd name="T37" fmla="*/ 83 h 347"/>
                <a:gd name="T38" fmla="*/ 24 w 232"/>
                <a:gd name="T39" fmla="*/ 76 h 347"/>
                <a:gd name="T40" fmla="*/ 24 w 232"/>
                <a:gd name="T41" fmla="*/ 67 h 347"/>
                <a:gd name="T42" fmla="*/ 24 w 232"/>
                <a:gd name="T43" fmla="*/ 56 h 347"/>
                <a:gd name="T44" fmla="*/ 24 w 232"/>
                <a:gd name="T45" fmla="*/ 45 h 347"/>
                <a:gd name="T46" fmla="*/ 24 w 232"/>
                <a:gd name="T47" fmla="*/ 35 h 347"/>
                <a:gd name="T48" fmla="*/ 26 w 232"/>
                <a:gd name="T49" fmla="*/ 26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674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4 w 123"/>
                <a:gd name="T1" fmla="*/ 16 h 179"/>
                <a:gd name="T2" fmla="*/ 13 w 123"/>
                <a:gd name="T3" fmla="*/ 14 h 179"/>
                <a:gd name="T4" fmla="*/ 12 w 123"/>
                <a:gd name="T5" fmla="*/ 12 h 179"/>
                <a:gd name="T6" fmla="*/ 11 w 123"/>
                <a:gd name="T7" fmla="*/ 10 h 179"/>
                <a:gd name="T8" fmla="*/ 10 w 123"/>
                <a:gd name="T9" fmla="*/ 8 h 179"/>
                <a:gd name="T10" fmla="*/ 9 w 123"/>
                <a:gd name="T11" fmla="*/ 6 h 179"/>
                <a:gd name="T12" fmla="*/ 8 w 123"/>
                <a:gd name="T13" fmla="*/ 4 h 179"/>
                <a:gd name="T14" fmla="*/ 8 w 123"/>
                <a:gd name="T15" fmla="*/ 2 h 179"/>
                <a:gd name="T16" fmla="*/ 7 w 123"/>
                <a:gd name="T17" fmla="*/ 0 h 179"/>
                <a:gd name="T18" fmla="*/ 4 w 123"/>
                <a:gd name="T19" fmla="*/ 3 h 179"/>
                <a:gd name="T20" fmla="*/ 3 w 123"/>
                <a:gd name="T21" fmla="*/ 6 h 179"/>
                <a:gd name="T22" fmla="*/ 1 w 123"/>
                <a:gd name="T23" fmla="*/ 10 h 179"/>
                <a:gd name="T24" fmla="*/ 0 w 123"/>
                <a:gd name="T25" fmla="*/ 15 h 179"/>
                <a:gd name="T26" fmla="*/ 0 w 123"/>
                <a:gd name="T27" fmla="*/ 21 h 179"/>
                <a:gd name="T28" fmla="*/ 0 w 123"/>
                <a:gd name="T29" fmla="*/ 28 h 179"/>
                <a:gd name="T30" fmla="*/ 0 w 123"/>
                <a:gd name="T31" fmla="*/ 36 h 179"/>
                <a:gd name="T32" fmla="*/ 2 w 123"/>
                <a:gd name="T33" fmla="*/ 45 h 179"/>
                <a:gd name="T34" fmla="*/ 4 w 123"/>
                <a:gd name="T35" fmla="*/ 44 h 179"/>
                <a:gd name="T36" fmla="*/ 6 w 123"/>
                <a:gd name="T37" fmla="*/ 42 h 179"/>
                <a:gd name="T38" fmla="*/ 8 w 123"/>
                <a:gd name="T39" fmla="*/ 38 h 179"/>
                <a:gd name="T40" fmla="*/ 9 w 123"/>
                <a:gd name="T41" fmla="*/ 34 h 179"/>
                <a:gd name="T42" fmla="*/ 10 w 123"/>
                <a:gd name="T43" fmla="*/ 29 h 179"/>
                <a:gd name="T44" fmla="*/ 11 w 123"/>
                <a:gd name="T45" fmla="*/ 24 h 179"/>
                <a:gd name="T46" fmla="*/ 12 w 123"/>
                <a:gd name="T47" fmla="*/ 20 h 179"/>
                <a:gd name="T48" fmla="*/ 14 w 123"/>
                <a:gd name="T49" fmla="*/ 16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675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6 w 322"/>
                <a:gd name="T1" fmla="*/ 71 h 283"/>
                <a:gd name="T2" fmla="*/ 26 w 322"/>
                <a:gd name="T3" fmla="*/ 68 h 283"/>
                <a:gd name="T4" fmla="*/ 18 w 322"/>
                <a:gd name="T5" fmla="*/ 63 h 283"/>
                <a:gd name="T6" fmla="*/ 12 w 322"/>
                <a:gd name="T7" fmla="*/ 56 h 283"/>
                <a:gd name="T8" fmla="*/ 8 w 322"/>
                <a:gd name="T9" fmla="*/ 46 h 283"/>
                <a:gd name="T10" fmla="*/ 5 w 322"/>
                <a:gd name="T11" fmla="*/ 35 h 283"/>
                <a:gd name="T12" fmla="*/ 3 w 322"/>
                <a:gd name="T13" fmla="*/ 24 h 283"/>
                <a:gd name="T14" fmla="*/ 2 w 322"/>
                <a:gd name="T15" fmla="*/ 12 h 283"/>
                <a:gd name="T16" fmla="*/ 0 w 322"/>
                <a:gd name="T17" fmla="*/ 0 h 283"/>
                <a:gd name="T18" fmla="*/ 1 w 322"/>
                <a:gd name="T19" fmla="*/ 2 h 283"/>
                <a:gd name="T20" fmla="*/ 2 w 322"/>
                <a:gd name="T21" fmla="*/ 3 h 283"/>
                <a:gd name="T22" fmla="*/ 3 w 322"/>
                <a:gd name="T23" fmla="*/ 5 h 283"/>
                <a:gd name="T24" fmla="*/ 4 w 322"/>
                <a:gd name="T25" fmla="*/ 7 h 283"/>
                <a:gd name="T26" fmla="*/ 5 w 322"/>
                <a:gd name="T27" fmla="*/ 8 h 283"/>
                <a:gd name="T28" fmla="*/ 6 w 322"/>
                <a:gd name="T29" fmla="*/ 9 h 283"/>
                <a:gd name="T30" fmla="*/ 7 w 322"/>
                <a:gd name="T31" fmla="*/ 10 h 283"/>
                <a:gd name="T32" fmla="*/ 9 w 322"/>
                <a:gd name="T33" fmla="*/ 11 h 283"/>
                <a:gd name="T34" fmla="*/ 10 w 322"/>
                <a:gd name="T35" fmla="*/ 21 h 283"/>
                <a:gd name="T36" fmla="*/ 12 w 322"/>
                <a:gd name="T37" fmla="*/ 30 h 283"/>
                <a:gd name="T38" fmla="*/ 14 w 322"/>
                <a:gd name="T39" fmla="*/ 39 h 283"/>
                <a:gd name="T40" fmla="*/ 16 w 322"/>
                <a:gd name="T41" fmla="*/ 47 h 283"/>
                <a:gd name="T42" fmla="*/ 20 w 322"/>
                <a:gd name="T43" fmla="*/ 55 h 283"/>
                <a:gd name="T44" fmla="*/ 24 w 322"/>
                <a:gd name="T45" fmla="*/ 61 h 283"/>
                <a:gd name="T46" fmla="*/ 30 w 322"/>
                <a:gd name="T47" fmla="*/ 67 h 283"/>
                <a:gd name="T48" fmla="*/ 36 w 322"/>
                <a:gd name="T49" fmla="*/ 7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676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33 w 419"/>
                <a:gd name="T1" fmla="*/ 1 h 476"/>
                <a:gd name="T2" fmla="*/ 29 w 419"/>
                <a:gd name="T3" fmla="*/ 7 h 476"/>
                <a:gd name="T4" fmla="*/ 26 w 419"/>
                <a:gd name="T5" fmla="*/ 14 h 476"/>
                <a:gd name="T6" fmla="*/ 21 w 419"/>
                <a:gd name="T7" fmla="*/ 19 h 476"/>
                <a:gd name="T8" fmla="*/ 18 w 419"/>
                <a:gd name="T9" fmla="*/ 24 h 476"/>
                <a:gd name="T10" fmla="*/ 13 w 419"/>
                <a:gd name="T11" fmla="*/ 27 h 476"/>
                <a:gd name="T12" fmla="*/ 9 w 419"/>
                <a:gd name="T13" fmla="*/ 30 h 476"/>
                <a:gd name="T14" fmla="*/ 5 w 419"/>
                <a:gd name="T15" fmla="*/ 32 h 476"/>
                <a:gd name="T16" fmla="*/ 1 w 419"/>
                <a:gd name="T17" fmla="*/ 33 h 476"/>
                <a:gd name="T18" fmla="*/ 0 w 419"/>
                <a:gd name="T19" fmla="*/ 37 h 476"/>
                <a:gd name="T20" fmla="*/ 0 w 419"/>
                <a:gd name="T21" fmla="*/ 40 h 476"/>
                <a:gd name="T22" fmla="*/ 0 w 419"/>
                <a:gd name="T23" fmla="*/ 44 h 476"/>
                <a:gd name="T24" fmla="*/ 0 w 419"/>
                <a:gd name="T25" fmla="*/ 48 h 476"/>
                <a:gd name="T26" fmla="*/ 0 w 419"/>
                <a:gd name="T27" fmla="*/ 51 h 476"/>
                <a:gd name="T28" fmla="*/ 0 w 419"/>
                <a:gd name="T29" fmla="*/ 55 h 476"/>
                <a:gd name="T30" fmla="*/ 0 w 419"/>
                <a:gd name="T31" fmla="*/ 59 h 476"/>
                <a:gd name="T32" fmla="*/ 1 w 419"/>
                <a:gd name="T33" fmla="*/ 62 h 476"/>
                <a:gd name="T34" fmla="*/ 3 w 419"/>
                <a:gd name="T35" fmla="*/ 70 h 476"/>
                <a:gd name="T36" fmla="*/ 4 w 419"/>
                <a:gd name="T37" fmla="*/ 79 h 476"/>
                <a:gd name="T38" fmla="*/ 6 w 419"/>
                <a:gd name="T39" fmla="*/ 88 h 476"/>
                <a:gd name="T40" fmla="*/ 7 w 419"/>
                <a:gd name="T41" fmla="*/ 98 h 476"/>
                <a:gd name="T42" fmla="*/ 9 w 419"/>
                <a:gd name="T43" fmla="*/ 106 h 476"/>
                <a:gd name="T44" fmla="*/ 12 w 419"/>
                <a:gd name="T45" fmla="*/ 113 h 476"/>
                <a:gd name="T46" fmla="*/ 16 w 419"/>
                <a:gd name="T47" fmla="*/ 117 h 476"/>
                <a:gd name="T48" fmla="*/ 22 w 419"/>
                <a:gd name="T49" fmla="*/ 119 h 476"/>
                <a:gd name="T50" fmla="*/ 27 w 419"/>
                <a:gd name="T51" fmla="*/ 116 h 476"/>
                <a:gd name="T52" fmla="*/ 32 w 419"/>
                <a:gd name="T53" fmla="*/ 109 h 476"/>
                <a:gd name="T54" fmla="*/ 36 w 419"/>
                <a:gd name="T55" fmla="*/ 100 h 476"/>
                <a:gd name="T56" fmla="*/ 39 w 419"/>
                <a:gd name="T57" fmla="*/ 88 h 476"/>
                <a:gd name="T58" fmla="*/ 42 w 419"/>
                <a:gd name="T59" fmla="*/ 75 h 476"/>
                <a:gd name="T60" fmla="*/ 44 w 419"/>
                <a:gd name="T61" fmla="*/ 59 h 476"/>
                <a:gd name="T62" fmla="*/ 45 w 419"/>
                <a:gd name="T63" fmla="*/ 43 h 476"/>
                <a:gd name="T64" fmla="*/ 47 w 419"/>
                <a:gd name="T65" fmla="*/ 25 h 476"/>
                <a:gd name="T66" fmla="*/ 46 w 419"/>
                <a:gd name="T67" fmla="*/ 19 h 476"/>
                <a:gd name="T68" fmla="*/ 45 w 419"/>
                <a:gd name="T69" fmla="*/ 14 h 476"/>
                <a:gd name="T70" fmla="*/ 44 w 419"/>
                <a:gd name="T71" fmla="*/ 9 h 476"/>
                <a:gd name="T72" fmla="*/ 42 w 419"/>
                <a:gd name="T73" fmla="*/ 6 h 476"/>
                <a:gd name="T74" fmla="*/ 41 w 419"/>
                <a:gd name="T75" fmla="*/ 3 h 476"/>
                <a:gd name="T76" fmla="*/ 38 w 419"/>
                <a:gd name="T77" fmla="*/ 1 h 476"/>
                <a:gd name="T78" fmla="*/ 36 w 419"/>
                <a:gd name="T79" fmla="*/ 0 h 476"/>
                <a:gd name="T80" fmla="*/ 33 w 419"/>
                <a:gd name="T81" fmla="*/ 1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677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9 w 378"/>
                <a:gd name="T1" fmla="*/ 1 h 434"/>
                <a:gd name="T2" fmla="*/ 26 w 378"/>
                <a:gd name="T3" fmla="*/ 7 h 434"/>
                <a:gd name="T4" fmla="*/ 23 w 378"/>
                <a:gd name="T5" fmla="*/ 13 h 434"/>
                <a:gd name="T6" fmla="*/ 19 w 378"/>
                <a:gd name="T7" fmla="*/ 17 h 434"/>
                <a:gd name="T8" fmla="*/ 16 w 378"/>
                <a:gd name="T9" fmla="*/ 22 h 434"/>
                <a:gd name="T10" fmla="*/ 12 w 378"/>
                <a:gd name="T11" fmla="*/ 25 h 434"/>
                <a:gd name="T12" fmla="*/ 8 w 378"/>
                <a:gd name="T13" fmla="*/ 27 h 434"/>
                <a:gd name="T14" fmla="*/ 5 w 378"/>
                <a:gd name="T15" fmla="*/ 29 h 434"/>
                <a:gd name="T16" fmla="*/ 1 w 378"/>
                <a:gd name="T17" fmla="*/ 30 h 434"/>
                <a:gd name="T18" fmla="*/ 0 w 378"/>
                <a:gd name="T19" fmla="*/ 34 h 434"/>
                <a:gd name="T20" fmla="*/ 0 w 378"/>
                <a:gd name="T21" fmla="*/ 37 h 434"/>
                <a:gd name="T22" fmla="*/ 0 w 378"/>
                <a:gd name="T23" fmla="*/ 40 h 434"/>
                <a:gd name="T24" fmla="*/ 0 w 378"/>
                <a:gd name="T25" fmla="*/ 44 h 434"/>
                <a:gd name="T26" fmla="*/ 0 w 378"/>
                <a:gd name="T27" fmla="*/ 47 h 434"/>
                <a:gd name="T28" fmla="*/ 0 w 378"/>
                <a:gd name="T29" fmla="*/ 50 h 434"/>
                <a:gd name="T30" fmla="*/ 0 w 378"/>
                <a:gd name="T31" fmla="*/ 53 h 434"/>
                <a:gd name="T32" fmla="*/ 1 w 378"/>
                <a:gd name="T33" fmla="*/ 56 h 434"/>
                <a:gd name="T34" fmla="*/ 2 w 378"/>
                <a:gd name="T35" fmla="*/ 63 h 434"/>
                <a:gd name="T36" fmla="*/ 4 w 378"/>
                <a:gd name="T37" fmla="*/ 72 h 434"/>
                <a:gd name="T38" fmla="*/ 5 w 378"/>
                <a:gd name="T39" fmla="*/ 80 h 434"/>
                <a:gd name="T40" fmla="*/ 6 w 378"/>
                <a:gd name="T41" fmla="*/ 89 h 434"/>
                <a:gd name="T42" fmla="*/ 8 w 378"/>
                <a:gd name="T43" fmla="*/ 96 h 434"/>
                <a:gd name="T44" fmla="*/ 11 w 378"/>
                <a:gd name="T45" fmla="*/ 103 h 434"/>
                <a:gd name="T46" fmla="*/ 14 w 378"/>
                <a:gd name="T47" fmla="*/ 107 h 434"/>
                <a:gd name="T48" fmla="*/ 20 w 378"/>
                <a:gd name="T49" fmla="*/ 109 h 434"/>
                <a:gd name="T50" fmla="*/ 24 w 378"/>
                <a:gd name="T51" fmla="*/ 105 h 434"/>
                <a:gd name="T52" fmla="*/ 29 w 378"/>
                <a:gd name="T53" fmla="*/ 99 h 434"/>
                <a:gd name="T54" fmla="*/ 32 w 378"/>
                <a:gd name="T55" fmla="*/ 91 h 434"/>
                <a:gd name="T56" fmla="*/ 35 w 378"/>
                <a:gd name="T57" fmla="*/ 80 h 434"/>
                <a:gd name="T58" fmla="*/ 37 w 378"/>
                <a:gd name="T59" fmla="*/ 68 h 434"/>
                <a:gd name="T60" fmla="*/ 39 w 378"/>
                <a:gd name="T61" fmla="*/ 54 h 434"/>
                <a:gd name="T62" fmla="*/ 41 w 378"/>
                <a:gd name="T63" fmla="*/ 39 h 434"/>
                <a:gd name="T64" fmla="*/ 42 w 378"/>
                <a:gd name="T65" fmla="*/ 22 h 434"/>
                <a:gd name="T66" fmla="*/ 41 w 378"/>
                <a:gd name="T67" fmla="*/ 17 h 434"/>
                <a:gd name="T68" fmla="*/ 40 w 378"/>
                <a:gd name="T69" fmla="*/ 13 h 434"/>
                <a:gd name="T70" fmla="*/ 39 w 378"/>
                <a:gd name="T71" fmla="*/ 8 h 434"/>
                <a:gd name="T72" fmla="*/ 38 w 378"/>
                <a:gd name="T73" fmla="*/ 5 h 434"/>
                <a:gd name="T74" fmla="*/ 37 w 378"/>
                <a:gd name="T75" fmla="*/ 3 h 434"/>
                <a:gd name="T76" fmla="*/ 35 w 378"/>
                <a:gd name="T77" fmla="*/ 1 h 434"/>
                <a:gd name="T78" fmla="*/ 32 w 378"/>
                <a:gd name="T79" fmla="*/ 0 h 434"/>
                <a:gd name="T80" fmla="*/ 29 w 378"/>
                <a:gd name="T81" fmla="*/ 1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678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6 w 337"/>
                <a:gd name="T1" fmla="*/ 1 h 386"/>
                <a:gd name="T2" fmla="*/ 23 w 337"/>
                <a:gd name="T3" fmla="*/ 7 h 386"/>
                <a:gd name="T4" fmla="*/ 20 w 337"/>
                <a:gd name="T5" fmla="*/ 11 h 386"/>
                <a:gd name="T6" fmla="*/ 17 w 337"/>
                <a:gd name="T7" fmla="*/ 15 h 386"/>
                <a:gd name="T8" fmla="*/ 14 w 337"/>
                <a:gd name="T9" fmla="*/ 19 h 386"/>
                <a:gd name="T10" fmla="*/ 11 w 337"/>
                <a:gd name="T11" fmla="*/ 22 h 386"/>
                <a:gd name="T12" fmla="*/ 8 w 337"/>
                <a:gd name="T13" fmla="*/ 25 h 386"/>
                <a:gd name="T14" fmla="*/ 4 w 337"/>
                <a:gd name="T15" fmla="*/ 26 h 386"/>
                <a:gd name="T16" fmla="*/ 1 w 337"/>
                <a:gd name="T17" fmla="*/ 27 h 386"/>
                <a:gd name="T18" fmla="*/ 0 w 337"/>
                <a:gd name="T19" fmla="*/ 30 h 386"/>
                <a:gd name="T20" fmla="*/ 0 w 337"/>
                <a:gd name="T21" fmla="*/ 33 h 386"/>
                <a:gd name="T22" fmla="*/ 0 w 337"/>
                <a:gd name="T23" fmla="*/ 36 h 386"/>
                <a:gd name="T24" fmla="*/ 0 w 337"/>
                <a:gd name="T25" fmla="*/ 39 h 386"/>
                <a:gd name="T26" fmla="*/ 0 w 337"/>
                <a:gd name="T27" fmla="*/ 42 h 386"/>
                <a:gd name="T28" fmla="*/ 0 w 337"/>
                <a:gd name="T29" fmla="*/ 45 h 386"/>
                <a:gd name="T30" fmla="*/ 0 w 337"/>
                <a:gd name="T31" fmla="*/ 48 h 386"/>
                <a:gd name="T32" fmla="*/ 1 w 337"/>
                <a:gd name="T33" fmla="*/ 51 h 386"/>
                <a:gd name="T34" fmla="*/ 2 w 337"/>
                <a:gd name="T35" fmla="*/ 57 h 386"/>
                <a:gd name="T36" fmla="*/ 4 w 337"/>
                <a:gd name="T37" fmla="*/ 65 h 386"/>
                <a:gd name="T38" fmla="*/ 5 w 337"/>
                <a:gd name="T39" fmla="*/ 72 h 386"/>
                <a:gd name="T40" fmla="*/ 6 w 337"/>
                <a:gd name="T41" fmla="*/ 80 h 386"/>
                <a:gd name="T42" fmla="*/ 7 w 337"/>
                <a:gd name="T43" fmla="*/ 86 h 386"/>
                <a:gd name="T44" fmla="*/ 9 w 337"/>
                <a:gd name="T45" fmla="*/ 92 h 386"/>
                <a:gd name="T46" fmla="*/ 13 w 337"/>
                <a:gd name="T47" fmla="*/ 95 h 386"/>
                <a:gd name="T48" fmla="*/ 18 w 337"/>
                <a:gd name="T49" fmla="*/ 98 h 386"/>
                <a:gd name="T50" fmla="*/ 22 w 337"/>
                <a:gd name="T51" fmla="*/ 94 h 386"/>
                <a:gd name="T52" fmla="*/ 26 w 337"/>
                <a:gd name="T53" fmla="*/ 89 h 386"/>
                <a:gd name="T54" fmla="*/ 29 w 337"/>
                <a:gd name="T55" fmla="*/ 82 h 386"/>
                <a:gd name="T56" fmla="*/ 31 w 337"/>
                <a:gd name="T57" fmla="*/ 72 h 386"/>
                <a:gd name="T58" fmla="*/ 33 w 337"/>
                <a:gd name="T59" fmla="*/ 61 h 386"/>
                <a:gd name="T60" fmla="*/ 35 w 337"/>
                <a:gd name="T61" fmla="*/ 49 h 386"/>
                <a:gd name="T62" fmla="*/ 36 w 337"/>
                <a:gd name="T63" fmla="*/ 35 h 386"/>
                <a:gd name="T64" fmla="*/ 37 w 337"/>
                <a:gd name="T65" fmla="*/ 20 h 386"/>
                <a:gd name="T66" fmla="*/ 37 w 337"/>
                <a:gd name="T67" fmla="*/ 15 h 386"/>
                <a:gd name="T68" fmla="*/ 36 w 337"/>
                <a:gd name="T69" fmla="*/ 11 h 386"/>
                <a:gd name="T70" fmla="*/ 35 w 337"/>
                <a:gd name="T71" fmla="*/ 8 h 386"/>
                <a:gd name="T72" fmla="*/ 34 w 337"/>
                <a:gd name="T73" fmla="*/ 5 h 386"/>
                <a:gd name="T74" fmla="*/ 33 w 337"/>
                <a:gd name="T75" fmla="*/ 2 h 386"/>
                <a:gd name="T76" fmla="*/ 31 w 337"/>
                <a:gd name="T77" fmla="*/ 1 h 386"/>
                <a:gd name="T78" fmla="*/ 29 w 337"/>
                <a:gd name="T79" fmla="*/ 0 h 386"/>
                <a:gd name="T80" fmla="*/ 26 w 337"/>
                <a:gd name="T81" fmla="*/ 1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679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4 w 302"/>
                <a:gd name="T1" fmla="*/ 1 h 341"/>
                <a:gd name="T2" fmla="*/ 21 w 302"/>
                <a:gd name="T3" fmla="*/ 6 h 341"/>
                <a:gd name="T4" fmla="*/ 18 w 302"/>
                <a:gd name="T5" fmla="*/ 10 h 341"/>
                <a:gd name="T6" fmla="*/ 16 w 302"/>
                <a:gd name="T7" fmla="*/ 14 h 341"/>
                <a:gd name="T8" fmla="*/ 13 w 302"/>
                <a:gd name="T9" fmla="*/ 17 h 341"/>
                <a:gd name="T10" fmla="*/ 10 w 302"/>
                <a:gd name="T11" fmla="*/ 19 h 341"/>
                <a:gd name="T12" fmla="*/ 7 w 302"/>
                <a:gd name="T13" fmla="*/ 22 h 341"/>
                <a:gd name="T14" fmla="*/ 4 w 302"/>
                <a:gd name="T15" fmla="*/ 23 h 341"/>
                <a:gd name="T16" fmla="*/ 1 w 302"/>
                <a:gd name="T17" fmla="*/ 24 h 341"/>
                <a:gd name="T18" fmla="*/ 0 w 302"/>
                <a:gd name="T19" fmla="*/ 26 h 341"/>
                <a:gd name="T20" fmla="*/ 0 w 302"/>
                <a:gd name="T21" fmla="*/ 29 h 341"/>
                <a:gd name="T22" fmla="*/ 0 w 302"/>
                <a:gd name="T23" fmla="*/ 32 h 341"/>
                <a:gd name="T24" fmla="*/ 0 w 302"/>
                <a:gd name="T25" fmla="*/ 35 h 341"/>
                <a:gd name="T26" fmla="*/ 0 w 302"/>
                <a:gd name="T27" fmla="*/ 37 h 341"/>
                <a:gd name="T28" fmla="*/ 0 w 302"/>
                <a:gd name="T29" fmla="*/ 39 h 341"/>
                <a:gd name="T30" fmla="*/ 0 w 302"/>
                <a:gd name="T31" fmla="*/ 42 h 341"/>
                <a:gd name="T32" fmla="*/ 1 w 302"/>
                <a:gd name="T33" fmla="*/ 45 h 341"/>
                <a:gd name="T34" fmla="*/ 2 w 302"/>
                <a:gd name="T35" fmla="*/ 50 h 341"/>
                <a:gd name="T36" fmla="*/ 3 w 302"/>
                <a:gd name="T37" fmla="*/ 57 h 341"/>
                <a:gd name="T38" fmla="*/ 4 w 302"/>
                <a:gd name="T39" fmla="*/ 63 h 341"/>
                <a:gd name="T40" fmla="*/ 5 w 302"/>
                <a:gd name="T41" fmla="*/ 70 h 341"/>
                <a:gd name="T42" fmla="*/ 6 w 302"/>
                <a:gd name="T43" fmla="*/ 76 h 341"/>
                <a:gd name="T44" fmla="*/ 8 w 302"/>
                <a:gd name="T45" fmla="*/ 81 h 341"/>
                <a:gd name="T46" fmla="*/ 11 w 302"/>
                <a:gd name="T47" fmla="*/ 84 h 341"/>
                <a:gd name="T48" fmla="*/ 16 w 302"/>
                <a:gd name="T49" fmla="*/ 86 h 341"/>
                <a:gd name="T50" fmla="*/ 20 w 302"/>
                <a:gd name="T51" fmla="*/ 83 h 341"/>
                <a:gd name="T52" fmla="*/ 23 w 302"/>
                <a:gd name="T53" fmla="*/ 78 h 341"/>
                <a:gd name="T54" fmla="*/ 26 w 302"/>
                <a:gd name="T55" fmla="*/ 71 h 341"/>
                <a:gd name="T56" fmla="*/ 28 w 302"/>
                <a:gd name="T57" fmla="*/ 63 h 341"/>
                <a:gd name="T58" fmla="*/ 30 w 302"/>
                <a:gd name="T59" fmla="*/ 54 h 341"/>
                <a:gd name="T60" fmla="*/ 32 w 302"/>
                <a:gd name="T61" fmla="*/ 43 h 341"/>
                <a:gd name="T62" fmla="*/ 33 w 302"/>
                <a:gd name="T63" fmla="*/ 30 h 341"/>
                <a:gd name="T64" fmla="*/ 34 w 302"/>
                <a:gd name="T65" fmla="*/ 18 h 341"/>
                <a:gd name="T66" fmla="*/ 33 w 302"/>
                <a:gd name="T67" fmla="*/ 13 h 341"/>
                <a:gd name="T68" fmla="*/ 32 w 302"/>
                <a:gd name="T69" fmla="*/ 10 h 341"/>
                <a:gd name="T70" fmla="*/ 32 w 302"/>
                <a:gd name="T71" fmla="*/ 7 h 341"/>
                <a:gd name="T72" fmla="*/ 31 w 302"/>
                <a:gd name="T73" fmla="*/ 4 h 341"/>
                <a:gd name="T74" fmla="*/ 29 w 302"/>
                <a:gd name="T75" fmla="*/ 2 h 341"/>
                <a:gd name="T76" fmla="*/ 28 w 302"/>
                <a:gd name="T77" fmla="*/ 1 h 341"/>
                <a:gd name="T78" fmla="*/ 26 w 302"/>
                <a:gd name="T79" fmla="*/ 0 h 341"/>
                <a:gd name="T80" fmla="*/ 24 w 302"/>
                <a:gd name="T81" fmla="*/ 1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680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32 w 326"/>
                <a:gd name="T1" fmla="*/ 0 h 165"/>
                <a:gd name="T2" fmla="*/ 28 w 326"/>
                <a:gd name="T3" fmla="*/ 7 h 165"/>
                <a:gd name="T4" fmla="*/ 25 w 326"/>
                <a:gd name="T5" fmla="*/ 14 h 165"/>
                <a:gd name="T6" fmla="*/ 22 w 326"/>
                <a:gd name="T7" fmla="*/ 20 h 165"/>
                <a:gd name="T8" fmla="*/ 18 w 326"/>
                <a:gd name="T9" fmla="*/ 26 h 165"/>
                <a:gd name="T10" fmla="*/ 14 w 326"/>
                <a:gd name="T11" fmla="*/ 30 h 165"/>
                <a:gd name="T12" fmla="*/ 9 w 326"/>
                <a:gd name="T13" fmla="*/ 34 h 165"/>
                <a:gd name="T14" fmla="*/ 5 w 326"/>
                <a:gd name="T15" fmla="*/ 37 h 165"/>
                <a:gd name="T16" fmla="*/ 0 w 326"/>
                <a:gd name="T17" fmla="*/ 39 h 165"/>
                <a:gd name="T18" fmla="*/ 6 w 326"/>
                <a:gd name="T19" fmla="*/ 41 h 165"/>
                <a:gd name="T20" fmla="*/ 11 w 326"/>
                <a:gd name="T21" fmla="*/ 41 h 165"/>
                <a:gd name="T22" fmla="*/ 16 w 326"/>
                <a:gd name="T23" fmla="*/ 38 h 165"/>
                <a:gd name="T24" fmla="*/ 20 w 326"/>
                <a:gd name="T25" fmla="*/ 34 h 165"/>
                <a:gd name="T26" fmla="*/ 24 w 326"/>
                <a:gd name="T27" fmla="*/ 28 h 165"/>
                <a:gd name="T28" fmla="*/ 28 w 326"/>
                <a:gd name="T29" fmla="*/ 21 h 165"/>
                <a:gd name="T30" fmla="*/ 32 w 326"/>
                <a:gd name="T31" fmla="*/ 13 h 165"/>
                <a:gd name="T32" fmla="*/ 36 w 326"/>
                <a:gd name="T33" fmla="*/ 5 h 165"/>
                <a:gd name="T34" fmla="*/ 35 w 326"/>
                <a:gd name="T35" fmla="*/ 4 h 165"/>
                <a:gd name="T36" fmla="*/ 34 w 326"/>
                <a:gd name="T37" fmla="*/ 3 h 165"/>
                <a:gd name="T38" fmla="*/ 33 w 326"/>
                <a:gd name="T39" fmla="*/ 1 h 165"/>
                <a:gd name="T40" fmla="*/ 3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681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9 w 86"/>
                <a:gd name="T1" fmla="*/ 0 h 201"/>
                <a:gd name="T2" fmla="*/ 8 w 86"/>
                <a:gd name="T3" fmla="*/ 0 h 201"/>
                <a:gd name="T4" fmla="*/ 7 w 86"/>
                <a:gd name="T5" fmla="*/ 2 h 201"/>
                <a:gd name="T6" fmla="*/ 6 w 86"/>
                <a:gd name="T7" fmla="*/ 3 h 201"/>
                <a:gd name="T8" fmla="*/ 5 w 86"/>
                <a:gd name="T9" fmla="*/ 4 h 201"/>
                <a:gd name="T10" fmla="*/ 4 w 86"/>
                <a:gd name="T11" fmla="*/ 6 h 201"/>
                <a:gd name="T12" fmla="*/ 3 w 86"/>
                <a:gd name="T13" fmla="*/ 7 h 201"/>
                <a:gd name="T14" fmla="*/ 2 w 86"/>
                <a:gd name="T15" fmla="*/ 8 h 201"/>
                <a:gd name="T16" fmla="*/ 1 w 86"/>
                <a:gd name="T17" fmla="*/ 10 h 201"/>
                <a:gd name="T18" fmla="*/ 1 w 86"/>
                <a:gd name="T19" fmla="*/ 16 h 201"/>
                <a:gd name="T20" fmla="*/ 0 w 86"/>
                <a:gd name="T21" fmla="*/ 23 h 201"/>
                <a:gd name="T22" fmla="*/ 0 w 86"/>
                <a:gd name="T23" fmla="*/ 30 h 201"/>
                <a:gd name="T24" fmla="*/ 0 w 86"/>
                <a:gd name="T25" fmla="*/ 36 h 201"/>
                <a:gd name="T26" fmla="*/ 0 w 86"/>
                <a:gd name="T27" fmla="*/ 41 h 201"/>
                <a:gd name="T28" fmla="*/ 1 w 86"/>
                <a:gd name="T29" fmla="*/ 45 h 201"/>
                <a:gd name="T30" fmla="*/ 2 w 86"/>
                <a:gd name="T31" fmla="*/ 48 h 201"/>
                <a:gd name="T32" fmla="*/ 4 w 86"/>
                <a:gd name="T33" fmla="*/ 50 h 201"/>
                <a:gd name="T34" fmla="*/ 6 w 86"/>
                <a:gd name="T35" fmla="*/ 47 h 201"/>
                <a:gd name="T36" fmla="*/ 7 w 86"/>
                <a:gd name="T37" fmla="*/ 43 h 201"/>
                <a:gd name="T38" fmla="*/ 8 w 86"/>
                <a:gd name="T39" fmla="*/ 38 h 201"/>
                <a:gd name="T40" fmla="*/ 9 w 86"/>
                <a:gd name="T41" fmla="*/ 32 h 201"/>
                <a:gd name="T42" fmla="*/ 9 w 86"/>
                <a:gd name="T43" fmla="*/ 24 h 201"/>
                <a:gd name="T44" fmla="*/ 9 w 86"/>
                <a:gd name="T45" fmla="*/ 16 h 201"/>
                <a:gd name="T46" fmla="*/ 9 w 86"/>
                <a:gd name="T47" fmla="*/ 8 h 201"/>
                <a:gd name="T48" fmla="*/ 9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682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23 w 1102"/>
                <a:gd name="T1" fmla="*/ 30 h 1016"/>
                <a:gd name="T2" fmla="*/ 118 w 1102"/>
                <a:gd name="T3" fmla="*/ 57 h 1016"/>
                <a:gd name="T4" fmla="*/ 113 w 1102"/>
                <a:gd name="T5" fmla="*/ 82 h 1016"/>
                <a:gd name="T6" fmla="*/ 107 w 1102"/>
                <a:gd name="T7" fmla="*/ 107 h 1016"/>
                <a:gd name="T8" fmla="*/ 99 w 1102"/>
                <a:gd name="T9" fmla="*/ 133 h 1016"/>
                <a:gd name="T10" fmla="*/ 86 w 1102"/>
                <a:gd name="T11" fmla="*/ 159 h 1016"/>
                <a:gd name="T12" fmla="*/ 70 w 1102"/>
                <a:gd name="T13" fmla="*/ 188 h 1016"/>
                <a:gd name="T14" fmla="*/ 47 w 1102"/>
                <a:gd name="T15" fmla="*/ 219 h 1016"/>
                <a:gd name="T16" fmla="*/ 18 w 1102"/>
                <a:gd name="T17" fmla="*/ 254 h 1016"/>
                <a:gd name="T18" fmla="*/ 11 w 1102"/>
                <a:gd name="T19" fmla="*/ 228 h 1016"/>
                <a:gd name="T20" fmla="*/ 6 w 1102"/>
                <a:gd name="T21" fmla="*/ 202 h 1016"/>
                <a:gd name="T22" fmla="*/ 2 w 1102"/>
                <a:gd name="T23" fmla="*/ 176 h 1016"/>
                <a:gd name="T24" fmla="*/ 0 w 1102"/>
                <a:gd name="T25" fmla="*/ 151 h 1016"/>
                <a:gd name="T26" fmla="*/ 0 w 1102"/>
                <a:gd name="T27" fmla="*/ 126 h 1016"/>
                <a:gd name="T28" fmla="*/ 3 w 1102"/>
                <a:gd name="T29" fmla="*/ 102 h 1016"/>
                <a:gd name="T30" fmla="*/ 9 w 1102"/>
                <a:gd name="T31" fmla="*/ 78 h 1016"/>
                <a:gd name="T32" fmla="*/ 18 w 1102"/>
                <a:gd name="T33" fmla="*/ 55 h 1016"/>
                <a:gd name="T34" fmla="*/ 20 w 1102"/>
                <a:gd name="T35" fmla="*/ 55 h 1016"/>
                <a:gd name="T36" fmla="*/ 22 w 1102"/>
                <a:gd name="T37" fmla="*/ 55 h 1016"/>
                <a:gd name="T38" fmla="*/ 24 w 1102"/>
                <a:gd name="T39" fmla="*/ 55 h 1016"/>
                <a:gd name="T40" fmla="*/ 26 w 1102"/>
                <a:gd name="T41" fmla="*/ 56 h 1016"/>
                <a:gd name="T42" fmla="*/ 28 w 1102"/>
                <a:gd name="T43" fmla="*/ 56 h 1016"/>
                <a:gd name="T44" fmla="*/ 30 w 1102"/>
                <a:gd name="T45" fmla="*/ 57 h 1016"/>
                <a:gd name="T46" fmla="*/ 32 w 1102"/>
                <a:gd name="T47" fmla="*/ 57 h 1016"/>
                <a:gd name="T48" fmla="*/ 35 w 1102"/>
                <a:gd name="T49" fmla="*/ 58 h 1016"/>
                <a:gd name="T50" fmla="*/ 39 w 1102"/>
                <a:gd name="T51" fmla="*/ 50 h 1016"/>
                <a:gd name="T52" fmla="*/ 43 w 1102"/>
                <a:gd name="T53" fmla="*/ 43 h 1016"/>
                <a:gd name="T54" fmla="*/ 47 w 1102"/>
                <a:gd name="T55" fmla="*/ 36 h 1016"/>
                <a:gd name="T56" fmla="*/ 51 w 1102"/>
                <a:gd name="T57" fmla="*/ 29 h 1016"/>
                <a:gd name="T58" fmla="*/ 55 w 1102"/>
                <a:gd name="T59" fmla="*/ 22 h 1016"/>
                <a:gd name="T60" fmla="*/ 60 w 1102"/>
                <a:gd name="T61" fmla="*/ 15 h 1016"/>
                <a:gd name="T62" fmla="*/ 64 w 1102"/>
                <a:gd name="T63" fmla="*/ 7 h 1016"/>
                <a:gd name="T64" fmla="*/ 68 w 1102"/>
                <a:gd name="T65" fmla="*/ 0 h 1016"/>
                <a:gd name="T66" fmla="*/ 73 w 1102"/>
                <a:gd name="T67" fmla="*/ 7 h 1016"/>
                <a:gd name="T68" fmla="*/ 78 w 1102"/>
                <a:gd name="T69" fmla="*/ 14 h 1016"/>
                <a:gd name="T70" fmla="*/ 85 w 1102"/>
                <a:gd name="T71" fmla="*/ 20 h 1016"/>
                <a:gd name="T72" fmla="*/ 92 w 1102"/>
                <a:gd name="T73" fmla="*/ 26 h 1016"/>
                <a:gd name="T74" fmla="*/ 100 w 1102"/>
                <a:gd name="T75" fmla="*/ 30 h 1016"/>
                <a:gd name="T76" fmla="*/ 108 w 1102"/>
                <a:gd name="T77" fmla="*/ 32 h 1016"/>
                <a:gd name="T78" fmla="*/ 115 w 1102"/>
                <a:gd name="T79" fmla="*/ 32 h 1016"/>
                <a:gd name="T80" fmla="*/ 123 w 1102"/>
                <a:gd name="T81" fmla="*/ 30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683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110 w 994"/>
                <a:gd name="T1" fmla="*/ 27 h 916"/>
                <a:gd name="T2" fmla="*/ 106 w 994"/>
                <a:gd name="T3" fmla="*/ 51 h 916"/>
                <a:gd name="T4" fmla="*/ 101 w 994"/>
                <a:gd name="T5" fmla="*/ 74 h 916"/>
                <a:gd name="T6" fmla="*/ 96 w 994"/>
                <a:gd name="T7" fmla="*/ 96 h 916"/>
                <a:gd name="T8" fmla="*/ 88 w 994"/>
                <a:gd name="T9" fmla="*/ 119 h 916"/>
                <a:gd name="T10" fmla="*/ 78 w 994"/>
                <a:gd name="T11" fmla="*/ 143 h 916"/>
                <a:gd name="T12" fmla="*/ 63 w 994"/>
                <a:gd name="T13" fmla="*/ 169 h 916"/>
                <a:gd name="T14" fmla="*/ 43 w 994"/>
                <a:gd name="T15" fmla="*/ 197 h 916"/>
                <a:gd name="T16" fmla="*/ 16 w 994"/>
                <a:gd name="T17" fmla="*/ 229 h 916"/>
                <a:gd name="T18" fmla="*/ 10 w 994"/>
                <a:gd name="T19" fmla="*/ 205 h 916"/>
                <a:gd name="T20" fmla="*/ 5 w 994"/>
                <a:gd name="T21" fmla="*/ 182 h 916"/>
                <a:gd name="T22" fmla="*/ 2 w 994"/>
                <a:gd name="T23" fmla="*/ 158 h 916"/>
                <a:gd name="T24" fmla="*/ 0 w 994"/>
                <a:gd name="T25" fmla="*/ 136 h 916"/>
                <a:gd name="T26" fmla="*/ 0 w 994"/>
                <a:gd name="T27" fmla="*/ 114 h 916"/>
                <a:gd name="T28" fmla="*/ 3 w 994"/>
                <a:gd name="T29" fmla="*/ 92 h 916"/>
                <a:gd name="T30" fmla="*/ 8 w 994"/>
                <a:gd name="T31" fmla="*/ 70 h 916"/>
                <a:gd name="T32" fmla="*/ 16 w 994"/>
                <a:gd name="T33" fmla="*/ 49 h 916"/>
                <a:gd name="T34" fmla="*/ 18 w 994"/>
                <a:gd name="T35" fmla="*/ 49 h 916"/>
                <a:gd name="T36" fmla="*/ 20 w 994"/>
                <a:gd name="T37" fmla="*/ 50 h 916"/>
                <a:gd name="T38" fmla="*/ 22 w 994"/>
                <a:gd name="T39" fmla="*/ 50 h 916"/>
                <a:gd name="T40" fmla="*/ 24 w 994"/>
                <a:gd name="T41" fmla="*/ 50 h 916"/>
                <a:gd name="T42" fmla="*/ 26 w 994"/>
                <a:gd name="T43" fmla="*/ 50 h 916"/>
                <a:gd name="T44" fmla="*/ 27 w 994"/>
                <a:gd name="T45" fmla="*/ 51 h 916"/>
                <a:gd name="T46" fmla="*/ 29 w 994"/>
                <a:gd name="T47" fmla="*/ 51 h 916"/>
                <a:gd name="T48" fmla="*/ 31 w 994"/>
                <a:gd name="T49" fmla="*/ 52 h 916"/>
                <a:gd name="T50" fmla="*/ 35 w 994"/>
                <a:gd name="T51" fmla="*/ 45 h 916"/>
                <a:gd name="T52" fmla="*/ 39 w 994"/>
                <a:gd name="T53" fmla="*/ 39 h 916"/>
                <a:gd name="T54" fmla="*/ 43 w 994"/>
                <a:gd name="T55" fmla="*/ 32 h 916"/>
                <a:gd name="T56" fmla="*/ 46 w 994"/>
                <a:gd name="T57" fmla="*/ 26 h 916"/>
                <a:gd name="T58" fmla="*/ 50 w 994"/>
                <a:gd name="T59" fmla="*/ 19 h 916"/>
                <a:gd name="T60" fmla="*/ 54 w 994"/>
                <a:gd name="T61" fmla="*/ 13 h 916"/>
                <a:gd name="T62" fmla="*/ 57 w 994"/>
                <a:gd name="T63" fmla="*/ 7 h 916"/>
                <a:gd name="T64" fmla="*/ 61 w 994"/>
                <a:gd name="T65" fmla="*/ 0 h 916"/>
                <a:gd name="T66" fmla="*/ 66 w 994"/>
                <a:gd name="T67" fmla="*/ 4 h 916"/>
                <a:gd name="T68" fmla="*/ 71 w 994"/>
                <a:gd name="T69" fmla="*/ 8 h 916"/>
                <a:gd name="T70" fmla="*/ 77 w 994"/>
                <a:gd name="T71" fmla="*/ 13 h 916"/>
                <a:gd name="T72" fmla="*/ 84 w 994"/>
                <a:gd name="T73" fmla="*/ 18 h 916"/>
                <a:gd name="T74" fmla="*/ 90 w 994"/>
                <a:gd name="T75" fmla="*/ 22 h 916"/>
                <a:gd name="T76" fmla="*/ 97 w 994"/>
                <a:gd name="T77" fmla="*/ 25 h 916"/>
                <a:gd name="T78" fmla="*/ 104 w 994"/>
                <a:gd name="T79" fmla="*/ 27 h 916"/>
                <a:gd name="T80" fmla="*/ 110 w 994"/>
                <a:gd name="T81" fmla="*/ 2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684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98 w 885"/>
                <a:gd name="T1" fmla="*/ 23 h 817"/>
                <a:gd name="T2" fmla="*/ 94 w 885"/>
                <a:gd name="T3" fmla="*/ 45 h 817"/>
                <a:gd name="T4" fmla="*/ 90 w 885"/>
                <a:gd name="T5" fmla="*/ 65 h 817"/>
                <a:gd name="T6" fmla="*/ 85 w 885"/>
                <a:gd name="T7" fmla="*/ 85 h 817"/>
                <a:gd name="T8" fmla="*/ 79 w 885"/>
                <a:gd name="T9" fmla="*/ 106 h 817"/>
                <a:gd name="T10" fmla="*/ 69 w 885"/>
                <a:gd name="T11" fmla="*/ 127 h 817"/>
                <a:gd name="T12" fmla="*/ 56 w 885"/>
                <a:gd name="T13" fmla="*/ 150 h 817"/>
                <a:gd name="T14" fmla="*/ 38 w 885"/>
                <a:gd name="T15" fmla="*/ 175 h 817"/>
                <a:gd name="T16" fmla="*/ 15 w 885"/>
                <a:gd name="T17" fmla="*/ 204 h 817"/>
                <a:gd name="T18" fmla="*/ 9 w 885"/>
                <a:gd name="T19" fmla="*/ 182 h 817"/>
                <a:gd name="T20" fmla="*/ 5 w 885"/>
                <a:gd name="T21" fmla="*/ 162 h 817"/>
                <a:gd name="T22" fmla="*/ 1 w 885"/>
                <a:gd name="T23" fmla="*/ 141 h 817"/>
                <a:gd name="T24" fmla="*/ 0 w 885"/>
                <a:gd name="T25" fmla="*/ 121 h 817"/>
                <a:gd name="T26" fmla="*/ 0 w 885"/>
                <a:gd name="T27" fmla="*/ 101 h 817"/>
                <a:gd name="T28" fmla="*/ 3 w 885"/>
                <a:gd name="T29" fmla="*/ 82 h 817"/>
                <a:gd name="T30" fmla="*/ 7 w 885"/>
                <a:gd name="T31" fmla="*/ 62 h 817"/>
                <a:gd name="T32" fmla="*/ 15 w 885"/>
                <a:gd name="T33" fmla="*/ 43 h 817"/>
                <a:gd name="T34" fmla="*/ 16 w 885"/>
                <a:gd name="T35" fmla="*/ 43 h 817"/>
                <a:gd name="T36" fmla="*/ 18 w 885"/>
                <a:gd name="T37" fmla="*/ 44 h 817"/>
                <a:gd name="T38" fmla="*/ 19 w 885"/>
                <a:gd name="T39" fmla="*/ 44 h 817"/>
                <a:gd name="T40" fmla="*/ 21 w 885"/>
                <a:gd name="T41" fmla="*/ 44 h 817"/>
                <a:gd name="T42" fmla="*/ 23 w 885"/>
                <a:gd name="T43" fmla="*/ 44 h 817"/>
                <a:gd name="T44" fmla="*/ 24 w 885"/>
                <a:gd name="T45" fmla="*/ 45 h 817"/>
                <a:gd name="T46" fmla="*/ 26 w 885"/>
                <a:gd name="T47" fmla="*/ 45 h 817"/>
                <a:gd name="T48" fmla="*/ 28 w 885"/>
                <a:gd name="T49" fmla="*/ 46 h 817"/>
                <a:gd name="T50" fmla="*/ 31 w 885"/>
                <a:gd name="T51" fmla="*/ 40 h 817"/>
                <a:gd name="T52" fmla="*/ 34 w 885"/>
                <a:gd name="T53" fmla="*/ 34 h 817"/>
                <a:gd name="T54" fmla="*/ 38 w 885"/>
                <a:gd name="T55" fmla="*/ 28 h 817"/>
                <a:gd name="T56" fmla="*/ 41 w 885"/>
                <a:gd name="T57" fmla="*/ 23 h 817"/>
                <a:gd name="T58" fmla="*/ 44 w 885"/>
                <a:gd name="T59" fmla="*/ 17 h 817"/>
                <a:gd name="T60" fmla="*/ 48 w 885"/>
                <a:gd name="T61" fmla="*/ 11 h 817"/>
                <a:gd name="T62" fmla="*/ 51 w 885"/>
                <a:gd name="T63" fmla="*/ 5 h 817"/>
                <a:gd name="T64" fmla="*/ 55 w 885"/>
                <a:gd name="T65" fmla="*/ 0 h 817"/>
                <a:gd name="T66" fmla="*/ 59 w 885"/>
                <a:gd name="T67" fmla="*/ 0 h 817"/>
                <a:gd name="T68" fmla="*/ 64 w 885"/>
                <a:gd name="T69" fmla="*/ 2 h 817"/>
                <a:gd name="T70" fmla="*/ 70 w 885"/>
                <a:gd name="T71" fmla="*/ 5 h 817"/>
                <a:gd name="T72" fmla="*/ 76 w 885"/>
                <a:gd name="T73" fmla="*/ 9 h 817"/>
                <a:gd name="T74" fmla="*/ 81 w 885"/>
                <a:gd name="T75" fmla="*/ 13 h 817"/>
                <a:gd name="T76" fmla="*/ 87 w 885"/>
                <a:gd name="T77" fmla="*/ 17 h 817"/>
                <a:gd name="T78" fmla="*/ 93 w 885"/>
                <a:gd name="T79" fmla="*/ 21 h 817"/>
                <a:gd name="T80" fmla="*/ 98 w 885"/>
                <a:gd name="T81" fmla="*/ 23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685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87 w 778"/>
                <a:gd name="T1" fmla="*/ 24 h 729"/>
                <a:gd name="T2" fmla="*/ 83 w 778"/>
                <a:gd name="T3" fmla="*/ 42 h 729"/>
                <a:gd name="T4" fmla="*/ 80 w 778"/>
                <a:gd name="T5" fmla="*/ 60 h 729"/>
                <a:gd name="T6" fmla="*/ 75 w 778"/>
                <a:gd name="T7" fmla="*/ 78 h 729"/>
                <a:gd name="T8" fmla="*/ 70 w 778"/>
                <a:gd name="T9" fmla="*/ 96 h 729"/>
                <a:gd name="T10" fmla="*/ 61 w 778"/>
                <a:gd name="T11" fmla="*/ 114 h 729"/>
                <a:gd name="T12" fmla="*/ 49 w 778"/>
                <a:gd name="T13" fmla="*/ 134 h 729"/>
                <a:gd name="T14" fmla="*/ 33 w 778"/>
                <a:gd name="T15" fmla="*/ 157 h 729"/>
                <a:gd name="T16" fmla="*/ 13 w 778"/>
                <a:gd name="T17" fmla="*/ 182 h 729"/>
                <a:gd name="T18" fmla="*/ 8 w 778"/>
                <a:gd name="T19" fmla="*/ 163 h 729"/>
                <a:gd name="T20" fmla="*/ 4 w 778"/>
                <a:gd name="T21" fmla="*/ 144 h 729"/>
                <a:gd name="T22" fmla="*/ 1 w 778"/>
                <a:gd name="T23" fmla="*/ 126 h 729"/>
                <a:gd name="T24" fmla="*/ 0 w 778"/>
                <a:gd name="T25" fmla="*/ 109 h 729"/>
                <a:gd name="T26" fmla="*/ 0 w 778"/>
                <a:gd name="T27" fmla="*/ 91 h 729"/>
                <a:gd name="T28" fmla="*/ 2 w 778"/>
                <a:gd name="T29" fmla="*/ 74 h 729"/>
                <a:gd name="T30" fmla="*/ 6 w 778"/>
                <a:gd name="T31" fmla="*/ 58 h 729"/>
                <a:gd name="T32" fmla="*/ 13 w 778"/>
                <a:gd name="T33" fmla="*/ 41 h 729"/>
                <a:gd name="T34" fmla="*/ 14 w 778"/>
                <a:gd name="T35" fmla="*/ 41 h 729"/>
                <a:gd name="T36" fmla="*/ 16 w 778"/>
                <a:gd name="T37" fmla="*/ 41 h 729"/>
                <a:gd name="T38" fmla="*/ 17 w 778"/>
                <a:gd name="T39" fmla="*/ 41 h 729"/>
                <a:gd name="T40" fmla="*/ 19 w 778"/>
                <a:gd name="T41" fmla="*/ 42 h 729"/>
                <a:gd name="T42" fmla="*/ 20 w 778"/>
                <a:gd name="T43" fmla="*/ 42 h 729"/>
                <a:gd name="T44" fmla="*/ 21 w 778"/>
                <a:gd name="T45" fmla="*/ 42 h 729"/>
                <a:gd name="T46" fmla="*/ 23 w 778"/>
                <a:gd name="T47" fmla="*/ 42 h 729"/>
                <a:gd name="T48" fmla="*/ 24 w 778"/>
                <a:gd name="T49" fmla="*/ 43 h 729"/>
                <a:gd name="T50" fmla="*/ 27 w 778"/>
                <a:gd name="T51" fmla="*/ 38 h 729"/>
                <a:gd name="T52" fmla="*/ 30 w 778"/>
                <a:gd name="T53" fmla="*/ 33 h 729"/>
                <a:gd name="T54" fmla="*/ 33 w 778"/>
                <a:gd name="T55" fmla="*/ 28 h 729"/>
                <a:gd name="T56" fmla="*/ 36 w 778"/>
                <a:gd name="T57" fmla="*/ 23 h 729"/>
                <a:gd name="T58" fmla="*/ 39 w 778"/>
                <a:gd name="T59" fmla="*/ 18 h 729"/>
                <a:gd name="T60" fmla="*/ 42 w 778"/>
                <a:gd name="T61" fmla="*/ 13 h 729"/>
                <a:gd name="T62" fmla="*/ 45 w 778"/>
                <a:gd name="T63" fmla="*/ 8 h 729"/>
                <a:gd name="T64" fmla="*/ 48 w 778"/>
                <a:gd name="T65" fmla="*/ 3 h 729"/>
                <a:gd name="T66" fmla="*/ 53 w 778"/>
                <a:gd name="T67" fmla="*/ 0 h 729"/>
                <a:gd name="T68" fmla="*/ 57 w 778"/>
                <a:gd name="T69" fmla="*/ 0 h 729"/>
                <a:gd name="T70" fmla="*/ 62 w 778"/>
                <a:gd name="T71" fmla="*/ 1 h 729"/>
                <a:gd name="T72" fmla="*/ 68 w 778"/>
                <a:gd name="T73" fmla="*/ 4 h 729"/>
                <a:gd name="T74" fmla="*/ 73 w 778"/>
                <a:gd name="T75" fmla="*/ 8 h 729"/>
                <a:gd name="T76" fmla="*/ 78 w 778"/>
                <a:gd name="T77" fmla="*/ 13 h 729"/>
                <a:gd name="T78" fmla="*/ 83 w 778"/>
                <a:gd name="T79" fmla="*/ 18 h 729"/>
                <a:gd name="T80" fmla="*/ 87 w 778"/>
                <a:gd name="T81" fmla="*/ 24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686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63 w 2080"/>
                <a:gd name="T1" fmla="*/ 93 h 936"/>
                <a:gd name="T2" fmla="*/ 47 w 2080"/>
                <a:gd name="T3" fmla="*/ 110 h 936"/>
                <a:gd name="T4" fmla="*/ 30 w 2080"/>
                <a:gd name="T5" fmla="*/ 119 h 936"/>
                <a:gd name="T6" fmla="*/ 11 w 2080"/>
                <a:gd name="T7" fmla="*/ 117 h 936"/>
                <a:gd name="T8" fmla="*/ 12 w 2080"/>
                <a:gd name="T9" fmla="*/ 108 h 936"/>
                <a:gd name="T10" fmla="*/ 32 w 2080"/>
                <a:gd name="T11" fmla="*/ 94 h 936"/>
                <a:gd name="T12" fmla="*/ 47 w 2080"/>
                <a:gd name="T13" fmla="*/ 72 h 936"/>
                <a:gd name="T14" fmla="*/ 58 w 2080"/>
                <a:gd name="T15" fmla="*/ 45 h 936"/>
                <a:gd name="T16" fmla="*/ 78 w 2080"/>
                <a:gd name="T17" fmla="*/ 9 h 936"/>
                <a:gd name="T18" fmla="*/ 102 w 2080"/>
                <a:gd name="T19" fmla="*/ 3 h 936"/>
                <a:gd name="T20" fmla="*/ 121 w 2080"/>
                <a:gd name="T21" fmla="*/ 28 h 936"/>
                <a:gd name="T22" fmla="*/ 139 w 2080"/>
                <a:gd name="T23" fmla="*/ 56 h 936"/>
                <a:gd name="T24" fmla="*/ 160 w 2080"/>
                <a:gd name="T25" fmla="*/ 74 h 936"/>
                <a:gd name="T26" fmla="*/ 189 w 2080"/>
                <a:gd name="T27" fmla="*/ 102 h 936"/>
                <a:gd name="T28" fmla="*/ 217 w 2080"/>
                <a:gd name="T29" fmla="*/ 137 h 936"/>
                <a:gd name="T30" fmla="*/ 232 w 2080"/>
                <a:gd name="T31" fmla="*/ 178 h 936"/>
                <a:gd name="T32" fmla="*/ 230 w 2080"/>
                <a:gd name="T33" fmla="*/ 205 h 936"/>
                <a:gd name="T34" fmla="*/ 228 w 2080"/>
                <a:gd name="T35" fmla="*/ 213 h 936"/>
                <a:gd name="T36" fmla="*/ 226 w 2080"/>
                <a:gd name="T37" fmla="*/ 221 h 936"/>
                <a:gd name="T38" fmla="*/ 225 w 2080"/>
                <a:gd name="T39" fmla="*/ 228 h 936"/>
                <a:gd name="T40" fmla="*/ 216 w 2080"/>
                <a:gd name="T41" fmla="*/ 235 h 936"/>
                <a:gd name="T42" fmla="*/ 201 w 2080"/>
                <a:gd name="T43" fmla="*/ 232 h 936"/>
                <a:gd name="T44" fmla="*/ 186 w 2080"/>
                <a:gd name="T45" fmla="*/ 223 h 936"/>
                <a:gd name="T46" fmla="*/ 174 w 2080"/>
                <a:gd name="T47" fmla="*/ 210 h 936"/>
                <a:gd name="T48" fmla="*/ 170 w 2080"/>
                <a:gd name="T49" fmla="*/ 202 h 936"/>
                <a:gd name="T50" fmla="*/ 166 w 2080"/>
                <a:gd name="T51" fmla="*/ 191 h 936"/>
                <a:gd name="T52" fmla="*/ 159 w 2080"/>
                <a:gd name="T53" fmla="*/ 171 h 936"/>
                <a:gd name="T54" fmla="*/ 152 w 2080"/>
                <a:gd name="T55" fmla="*/ 150 h 936"/>
                <a:gd name="T56" fmla="*/ 145 w 2080"/>
                <a:gd name="T57" fmla="*/ 129 h 936"/>
                <a:gd name="T58" fmla="*/ 135 w 2080"/>
                <a:gd name="T59" fmla="*/ 119 h 936"/>
                <a:gd name="T60" fmla="*/ 126 w 2080"/>
                <a:gd name="T61" fmla="*/ 112 h 936"/>
                <a:gd name="T62" fmla="*/ 117 w 2080"/>
                <a:gd name="T63" fmla="*/ 106 h 936"/>
                <a:gd name="T64" fmla="*/ 109 w 2080"/>
                <a:gd name="T65" fmla="*/ 108 h 936"/>
                <a:gd name="T66" fmla="*/ 102 w 2080"/>
                <a:gd name="T67" fmla="*/ 133 h 936"/>
                <a:gd name="T68" fmla="*/ 105 w 2080"/>
                <a:gd name="T69" fmla="*/ 160 h 936"/>
                <a:gd name="T70" fmla="*/ 116 w 2080"/>
                <a:gd name="T71" fmla="*/ 170 h 936"/>
                <a:gd name="T72" fmla="*/ 131 w 2080"/>
                <a:gd name="T73" fmla="*/ 159 h 936"/>
                <a:gd name="T74" fmla="*/ 136 w 2080"/>
                <a:gd name="T75" fmla="*/ 157 h 936"/>
                <a:gd name="T76" fmla="*/ 126 w 2080"/>
                <a:gd name="T77" fmla="*/ 173 h 936"/>
                <a:gd name="T78" fmla="*/ 114 w 2080"/>
                <a:gd name="T79" fmla="*/ 176 h 936"/>
                <a:gd name="T80" fmla="*/ 99 w 2080"/>
                <a:gd name="T81" fmla="*/ 166 h 936"/>
                <a:gd name="T82" fmla="*/ 84 w 2080"/>
                <a:gd name="T83" fmla="*/ 153 h 936"/>
                <a:gd name="T84" fmla="*/ 75 w 2080"/>
                <a:gd name="T85" fmla="*/ 141 h 936"/>
                <a:gd name="T86" fmla="*/ 71 w 2080"/>
                <a:gd name="T87" fmla="*/ 120 h 936"/>
                <a:gd name="T88" fmla="*/ 70 w 2080"/>
                <a:gd name="T89" fmla="*/ 95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687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7 w 1935"/>
                <a:gd name="T1" fmla="*/ 55 h 764"/>
                <a:gd name="T2" fmla="*/ 43 w 1935"/>
                <a:gd name="T3" fmla="*/ 77 h 764"/>
                <a:gd name="T4" fmla="*/ 27 w 1935"/>
                <a:gd name="T5" fmla="*/ 93 h 764"/>
                <a:gd name="T6" fmla="*/ 9 w 1935"/>
                <a:gd name="T7" fmla="*/ 98 h 764"/>
                <a:gd name="T8" fmla="*/ 10 w 1935"/>
                <a:gd name="T9" fmla="*/ 92 h 764"/>
                <a:gd name="T10" fmla="*/ 27 w 1935"/>
                <a:gd name="T11" fmla="*/ 80 h 764"/>
                <a:gd name="T12" fmla="*/ 39 w 1935"/>
                <a:gd name="T13" fmla="*/ 61 h 764"/>
                <a:gd name="T14" fmla="*/ 49 w 1935"/>
                <a:gd name="T15" fmla="*/ 39 h 764"/>
                <a:gd name="T16" fmla="*/ 66 w 1935"/>
                <a:gd name="T17" fmla="*/ 7 h 764"/>
                <a:gd name="T18" fmla="*/ 88 w 1935"/>
                <a:gd name="T19" fmla="*/ 2 h 764"/>
                <a:gd name="T20" fmla="*/ 106 w 1935"/>
                <a:gd name="T21" fmla="*/ 23 h 764"/>
                <a:gd name="T22" fmla="*/ 123 w 1935"/>
                <a:gd name="T23" fmla="*/ 47 h 764"/>
                <a:gd name="T24" fmla="*/ 142 w 1935"/>
                <a:gd name="T25" fmla="*/ 61 h 764"/>
                <a:gd name="T26" fmla="*/ 170 w 1935"/>
                <a:gd name="T27" fmla="*/ 83 h 764"/>
                <a:gd name="T28" fmla="*/ 198 w 1935"/>
                <a:gd name="T29" fmla="*/ 110 h 764"/>
                <a:gd name="T30" fmla="*/ 214 w 1935"/>
                <a:gd name="T31" fmla="*/ 143 h 764"/>
                <a:gd name="T32" fmla="*/ 215 w 1935"/>
                <a:gd name="T33" fmla="*/ 168 h 764"/>
                <a:gd name="T34" fmla="*/ 215 w 1935"/>
                <a:gd name="T35" fmla="*/ 178 h 764"/>
                <a:gd name="T36" fmla="*/ 214 w 1935"/>
                <a:gd name="T37" fmla="*/ 185 h 764"/>
                <a:gd name="T38" fmla="*/ 210 w 1935"/>
                <a:gd name="T39" fmla="*/ 189 h 764"/>
                <a:gd name="T40" fmla="*/ 201 w 1935"/>
                <a:gd name="T41" fmla="*/ 191 h 764"/>
                <a:gd name="T42" fmla="*/ 188 w 1935"/>
                <a:gd name="T43" fmla="*/ 189 h 764"/>
                <a:gd name="T44" fmla="*/ 176 w 1935"/>
                <a:gd name="T45" fmla="*/ 181 h 764"/>
                <a:gd name="T46" fmla="*/ 165 w 1935"/>
                <a:gd name="T47" fmla="*/ 170 h 764"/>
                <a:gd name="T48" fmla="*/ 161 w 1935"/>
                <a:gd name="T49" fmla="*/ 160 h 764"/>
                <a:gd name="T50" fmla="*/ 152 w 1935"/>
                <a:gd name="T51" fmla="*/ 139 h 764"/>
                <a:gd name="T52" fmla="*/ 140 w 1935"/>
                <a:gd name="T53" fmla="*/ 110 h 764"/>
                <a:gd name="T54" fmla="*/ 130 w 1935"/>
                <a:gd name="T55" fmla="*/ 88 h 764"/>
                <a:gd name="T56" fmla="*/ 122 w 1935"/>
                <a:gd name="T57" fmla="*/ 83 h 764"/>
                <a:gd name="T58" fmla="*/ 112 w 1935"/>
                <a:gd name="T59" fmla="*/ 83 h 764"/>
                <a:gd name="T60" fmla="*/ 102 w 1935"/>
                <a:gd name="T61" fmla="*/ 85 h 764"/>
                <a:gd name="T62" fmla="*/ 92 w 1935"/>
                <a:gd name="T63" fmla="*/ 91 h 764"/>
                <a:gd name="T64" fmla="*/ 86 w 1935"/>
                <a:gd name="T65" fmla="*/ 113 h 764"/>
                <a:gd name="T66" fmla="*/ 89 w 1935"/>
                <a:gd name="T67" fmla="*/ 142 h 764"/>
                <a:gd name="T68" fmla="*/ 98 w 1935"/>
                <a:gd name="T69" fmla="*/ 158 h 764"/>
                <a:gd name="T70" fmla="*/ 111 w 1935"/>
                <a:gd name="T71" fmla="*/ 155 h 764"/>
                <a:gd name="T72" fmla="*/ 115 w 1935"/>
                <a:gd name="T73" fmla="*/ 153 h 764"/>
                <a:gd name="T74" fmla="*/ 106 w 1935"/>
                <a:gd name="T75" fmla="*/ 161 h 764"/>
                <a:gd name="T76" fmla="*/ 96 w 1935"/>
                <a:gd name="T77" fmla="*/ 156 h 764"/>
                <a:gd name="T78" fmla="*/ 84 w 1935"/>
                <a:gd name="T79" fmla="*/ 141 h 764"/>
                <a:gd name="T80" fmla="*/ 71 w 1935"/>
                <a:gd name="T81" fmla="*/ 129 h 764"/>
                <a:gd name="T82" fmla="*/ 65 w 1935"/>
                <a:gd name="T83" fmla="*/ 111 h 764"/>
                <a:gd name="T84" fmla="*/ 63 w 1935"/>
                <a:gd name="T85" fmla="*/ 85 h 764"/>
                <a:gd name="T86" fmla="*/ 64 w 1935"/>
                <a:gd name="T87" fmla="*/ 5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688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42 h 183"/>
                <a:gd name="T2" fmla="*/ 0 w 127"/>
                <a:gd name="T3" fmla="*/ 44 h 183"/>
                <a:gd name="T4" fmla="*/ 1 w 127"/>
                <a:gd name="T5" fmla="*/ 46 h 183"/>
                <a:gd name="T6" fmla="*/ 2 w 127"/>
                <a:gd name="T7" fmla="*/ 39 h 183"/>
                <a:gd name="T8" fmla="*/ 3 w 127"/>
                <a:gd name="T9" fmla="*/ 33 h 183"/>
                <a:gd name="T10" fmla="*/ 5 w 127"/>
                <a:gd name="T11" fmla="*/ 25 h 183"/>
                <a:gd name="T12" fmla="*/ 6 w 127"/>
                <a:gd name="T13" fmla="*/ 19 h 183"/>
                <a:gd name="T14" fmla="*/ 8 w 127"/>
                <a:gd name="T15" fmla="*/ 12 h 183"/>
                <a:gd name="T16" fmla="*/ 10 w 127"/>
                <a:gd name="T17" fmla="*/ 7 h 183"/>
                <a:gd name="T18" fmla="*/ 12 w 127"/>
                <a:gd name="T19" fmla="*/ 3 h 183"/>
                <a:gd name="T20" fmla="*/ 15 w 127"/>
                <a:gd name="T21" fmla="*/ 1 h 183"/>
                <a:gd name="T22" fmla="*/ 12 w 127"/>
                <a:gd name="T23" fmla="*/ 0 h 183"/>
                <a:gd name="T24" fmla="*/ 10 w 127"/>
                <a:gd name="T25" fmla="*/ 3 h 183"/>
                <a:gd name="T26" fmla="*/ 8 w 127"/>
                <a:gd name="T27" fmla="*/ 8 h 183"/>
                <a:gd name="T28" fmla="*/ 6 w 127"/>
                <a:gd name="T29" fmla="*/ 14 h 183"/>
                <a:gd name="T30" fmla="*/ 5 w 127"/>
                <a:gd name="T31" fmla="*/ 21 h 183"/>
                <a:gd name="T32" fmla="*/ 3 w 127"/>
                <a:gd name="T33" fmla="*/ 29 h 183"/>
                <a:gd name="T34" fmla="*/ 2 w 127"/>
                <a:gd name="T35" fmla="*/ 36 h 183"/>
                <a:gd name="T36" fmla="*/ 0 w 127"/>
                <a:gd name="T37" fmla="*/ 42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689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7 w 74"/>
                <a:gd name="T1" fmla="*/ 87 h 346"/>
                <a:gd name="T2" fmla="*/ 3 w 74"/>
                <a:gd name="T3" fmla="*/ 74 h 346"/>
                <a:gd name="T4" fmla="*/ 1 w 74"/>
                <a:gd name="T5" fmla="*/ 62 h 346"/>
                <a:gd name="T6" fmla="*/ 0 w 74"/>
                <a:gd name="T7" fmla="*/ 50 h 346"/>
                <a:gd name="T8" fmla="*/ 1 w 74"/>
                <a:gd name="T9" fmla="*/ 40 h 346"/>
                <a:gd name="T10" fmla="*/ 2 w 74"/>
                <a:gd name="T11" fmla="*/ 29 h 346"/>
                <a:gd name="T12" fmla="*/ 3 w 74"/>
                <a:gd name="T13" fmla="*/ 20 h 346"/>
                <a:gd name="T14" fmla="*/ 5 w 74"/>
                <a:gd name="T15" fmla="*/ 10 h 346"/>
                <a:gd name="T16" fmla="*/ 8 w 74"/>
                <a:gd name="T17" fmla="*/ 0 h 346"/>
                <a:gd name="T18" fmla="*/ 6 w 74"/>
                <a:gd name="T19" fmla="*/ 11 h 346"/>
                <a:gd name="T20" fmla="*/ 4 w 74"/>
                <a:gd name="T21" fmla="*/ 22 h 346"/>
                <a:gd name="T22" fmla="*/ 3 w 74"/>
                <a:gd name="T23" fmla="*/ 33 h 346"/>
                <a:gd name="T24" fmla="*/ 2 w 74"/>
                <a:gd name="T25" fmla="*/ 43 h 346"/>
                <a:gd name="T26" fmla="*/ 2 w 74"/>
                <a:gd name="T27" fmla="*/ 54 h 346"/>
                <a:gd name="T28" fmla="*/ 3 w 74"/>
                <a:gd name="T29" fmla="*/ 65 h 346"/>
                <a:gd name="T30" fmla="*/ 5 w 74"/>
                <a:gd name="T31" fmla="*/ 76 h 346"/>
                <a:gd name="T32" fmla="*/ 8 w 74"/>
                <a:gd name="T33" fmla="*/ 87 h 346"/>
                <a:gd name="T34" fmla="*/ 7 w 74"/>
                <a:gd name="T35" fmla="*/ 87 h 346"/>
                <a:gd name="T36" fmla="*/ 7 w 74"/>
                <a:gd name="T37" fmla="*/ 87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690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2 w 240"/>
                <a:gd name="T1" fmla="*/ 0 h 121"/>
                <a:gd name="T2" fmla="*/ 1 w 240"/>
                <a:gd name="T3" fmla="*/ 2 h 121"/>
                <a:gd name="T4" fmla="*/ 0 w 240"/>
                <a:gd name="T5" fmla="*/ 3 h 121"/>
                <a:gd name="T6" fmla="*/ 3 w 240"/>
                <a:gd name="T7" fmla="*/ 7 h 121"/>
                <a:gd name="T8" fmla="*/ 6 w 240"/>
                <a:gd name="T9" fmla="*/ 11 h 121"/>
                <a:gd name="T10" fmla="*/ 9 w 240"/>
                <a:gd name="T11" fmla="*/ 15 h 121"/>
                <a:gd name="T12" fmla="*/ 13 w 240"/>
                <a:gd name="T13" fmla="*/ 19 h 121"/>
                <a:gd name="T14" fmla="*/ 16 w 240"/>
                <a:gd name="T15" fmla="*/ 23 h 121"/>
                <a:gd name="T16" fmla="*/ 19 w 240"/>
                <a:gd name="T17" fmla="*/ 26 h 121"/>
                <a:gd name="T18" fmla="*/ 23 w 240"/>
                <a:gd name="T19" fmla="*/ 29 h 121"/>
                <a:gd name="T20" fmla="*/ 27 w 240"/>
                <a:gd name="T21" fmla="*/ 31 h 121"/>
                <a:gd name="T22" fmla="*/ 22 w 240"/>
                <a:gd name="T23" fmla="*/ 28 h 121"/>
                <a:gd name="T24" fmla="*/ 19 w 240"/>
                <a:gd name="T25" fmla="*/ 25 h 121"/>
                <a:gd name="T26" fmla="*/ 16 w 240"/>
                <a:gd name="T27" fmla="*/ 21 h 121"/>
                <a:gd name="T28" fmla="*/ 13 w 240"/>
                <a:gd name="T29" fmla="*/ 17 h 121"/>
                <a:gd name="T30" fmla="*/ 10 w 240"/>
                <a:gd name="T31" fmla="*/ 12 h 121"/>
                <a:gd name="T32" fmla="*/ 7 w 240"/>
                <a:gd name="T33" fmla="*/ 9 h 121"/>
                <a:gd name="T34" fmla="*/ 4 w 240"/>
                <a:gd name="T35" fmla="*/ 4 h 121"/>
                <a:gd name="T36" fmla="*/ 2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691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2 w 263"/>
                <a:gd name="T1" fmla="*/ 73 h 322"/>
                <a:gd name="T2" fmla="*/ 1 w 263"/>
                <a:gd name="T3" fmla="*/ 74 h 322"/>
                <a:gd name="T4" fmla="*/ 1 w 263"/>
                <a:gd name="T5" fmla="*/ 76 h 322"/>
                <a:gd name="T6" fmla="*/ 0 w 263"/>
                <a:gd name="T7" fmla="*/ 78 h 322"/>
                <a:gd name="T8" fmla="*/ 0 w 263"/>
                <a:gd name="T9" fmla="*/ 80 h 322"/>
                <a:gd name="T10" fmla="*/ 4 w 263"/>
                <a:gd name="T11" fmla="*/ 70 h 322"/>
                <a:gd name="T12" fmla="*/ 8 w 263"/>
                <a:gd name="T13" fmla="*/ 62 h 322"/>
                <a:gd name="T14" fmla="*/ 12 w 263"/>
                <a:gd name="T15" fmla="*/ 55 h 322"/>
                <a:gd name="T16" fmla="*/ 17 w 263"/>
                <a:gd name="T17" fmla="*/ 47 h 322"/>
                <a:gd name="T18" fmla="*/ 21 w 263"/>
                <a:gd name="T19" fmla="*/ 39 h 322"/>
                <a:gd name="T20" fmla="*/ 24 w 263"/>
                <a:gd name="T21" fmla="*/ 28 h 322"/>
                <a:gd name="T22" fmla="*/ 27 w 263"/>
                <a:gd name="T23" fmla="*/ 15 h 322"/>
                <a:gd name="T24" fmla="*/ 29 w 263"/>
                <a:gd name="T25" fmla="*/ 0 h 322"/>
                <a:gd name="T26" fmla="*/ 26 w 263"/>
                <a:gd name="T27" fmla="*/ 13 h 322"/>
                <a:gd name="T28" fmla="*/ 23 w 263"/>
                <a:gd name="T29" fmla="*/ 25 h 322"/>
                <a:gd name="T30" fmla="*/ 20 w 263"/>
                <a:gd name="T31" fmla="*/ 34 h 322"/>
                <a:gd name="T32" fmla="*/ 17 w 263"/>
                <a:gd name="T33" fmla="*/ 42 h 322"/>
                <a:gd name="T34" fmla="*/ 13 w 263"/>
                <a:gd name="T35" fmla="*/ 49 h 322"/>
                <a:gd name="T36" fmla="*/ 9 w 263"/>
                <a:gd name="T37" fmla="*/ 56 h 322"/>
                <a:gd name="T38" fmla="*/ 5 w 263"/>
                <a:gd name="T39" fmla="*/ 64 h 322"/>
                <a:gd name="T40" fmla="*/ 2 w 263"/>
                <a:gd name="T41" fmla="*/ 7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692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87 w 933"/>
                <a:gd name="T1" fmla="*/ 6 h 180"/>
                <a:gd name="T2" fmla="*/ 76 w 933"/>
                <a:gd name="T3" fmla="*/ 3 h 180"/>
                <a:gd name="T4" fmla="*/ 65 w 933"/>
                <a:gd name="T5" fmla="*/ 2 h 180"/>
                <a:gd name="T6" fmla="*/ 54 w 933"/>
                <a:gd name="T7" fmla="*/ 1 h 180"/>
                <a:gd name="T8" fmla="*/ 44 w 933"/>
                <a:gd name="T9" fmla="*/ 1 h 180"/>
                <a:gd name="T10" fmla="*/ 33 w 933"/>
                <a:gd name="T11" fmla="*/ 0 h 180"/>
                <a:gd name="T12" fmla="*/ 22 w 933"/>
                <a:gd name="T13" fmla="*/ 1 h 180"/>
                <a:gd name="T14" fmla="*/ 11 w 933"/>
                <a:gd name="T15" fmla="*/ 1 h 180"/>
                <a:gd name="T16" fmla="*/ 0 w 933"/>
                <a:gd name="T17" fmla="*/ 1 h 180"/>
                <a:gd name="T18" fmla="*/ 0 w 933"/>
                <a:gd name="T19" fmla="*/ 5 h 180"/>
                <a:gd name="T20" fmla="*/ 0 w 933"/>
                <a:gd name="T21" fmla="*/ 9 h 180"/>
                <a:gd name="T22" fmla="*/ 0 w 933"/>
                <a:gd name="T23" fmla="*/ 13 h 180"/>
                <a:gd name="T24" fmla="*/ 1 w 933"/>
                <a:gd name="T25" fmla="*/ 17 h 180"/>
                <a:gd name="T26" fmla="*/ 1 w 933"/>
                <a:gd name="T27" fmla="*/ 21 h 180"/>
                <a:gd name="T28" fmla="*/ 1 w 933"/>
                <a:gd name="T29" fmla="*/ 24 h 180"/>
                <a:gd name="T30" fmla="*/ 1 w 933"/>
                <a:gd name="T31" fmla="*/ 28 h 180"/>
                <a:gd name="T32" fmla="*/ 2 w 933"/>
                <a:gd name="T33" fmla="*/ 33 h 180"/>
                <a:gd name="T34" fmla="*/ 8 w 933"/>
                <a:gd name="T35" fmla="*/ 35 h 180"/>
                <a:gd name="T36" fmla="*/ 15 w 933"/>
                <a:gd name="T37" fmla="*/ 38 h 180"/>
                <a:gd name="T38" fmla="*/ 21 w 933"/>
                <a:gd name="T39" fmla="*/ 40 h 180"/>
                <a:gd name="T40" fmla="*/ 29 w 933"/>
                <a:gd name="T41" fmla="*/ 42 h 180"/>
                <a:gd name="T42" fmla="*/ 36 w 933"/>
                <a:gd name="T43" fmla="*/ 43 h 180"/>
                <a:gd name="T44" fmla="*/ 43 w 933"/>
                <a:gd name="T45" fmla="*/ 45 h 180"/>
                <a:gd name="T46" fmla="*/ 50 w 933"/>
                <a:gd name="T47" fmla="*/ 45 h 180"/>
                <a:gd name="T48" fmla="*/ 58 w 933"/>
                <a:gd name="T49" fmla="*/ 45 h 180"/>
                <a:gd name="T50" fmla="*/ 64 w 933"/>
                <a:gd name="T51" fmla="*/ 45 h 180"/>
                <a:gd name="T52" fmla="*/ 70 w 933"/>
                <a:gd name="T53" fmla="*/ 44 h 180"/>
                <a:gd name="T54" fmla="*/ 76 w 933"/>
                <a:gd name="T55" fmla="*/ 43 h 180"/>
                <a:gd name="T56" fmla="*/ 82 w 933"/>
                <a:gd name="T57" fmla="*/ 41 h 180"/>
                <a:gd name="T58" fmla="*/ 87 w 933"/>
                <a:gd name="T59" fmla="*/ 39 h 180"/>
                <a:gd name="T60" fmla="*/ 93 w 933"/>
                <a:gd name="T61" fmla="*/ 37 h 180"/>
                <a:gd name="T62" fmla="*/ 98 w 933"/>
                <a:gd name="T63" fmla="*/ 35 h 180"/>
                <a:gd name="T64" fmla="*/ 104 w 933"/>
                <a:gd name="T65" fmla="*/ 33 h 180"/>
                <a:gd name="T66" fmla="*/ 102 w 933"/>
                <a:gd name="T67" fmla="*/ 28 h 180"/>
                <a:gd name="T68" fmla="*/ 101 w 933"/>
                <a:gd name="T69" fmla="*/ 25 h 180"/>
                <a:gd name="T70" fmla="*/ 99 w 933"/>
                <a:gd name="T71" fmla="*/ 22 h 180"/>
                <a:gd name="T72" fmla="*/ 98 w 933"/>
                <a:gd name="T73" fmla="*/ 18 h 180"/>
                <a:gd name="T74" fmla="*/ 95 w 933"/>
                <a:gd name="T75" fmla="*/ 15 h 180"/>
                <a:gd name="T76" fmla="*/ 93 w 933"/>
                <a:gd name="T77" fmla="*/ 12 h 180"/>
                <a:gd name="T78" fmla="*/ 90 w 933"/>
                <a:gd name="T79" fmla="*/ 9 h 180"/>
                <a:gd name="T80" fmla="*/ 87 w 933"/>
                <a:gd name="T81" fmla="*/ 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693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87 w 933"/>
                <a:gd name="T1" fmla="*/ 6 h 158"/>
                <a:gd name="T2" fmla="*/ 76 w 933"/>
                <a:gd name="T3" fmla="*/ 3 h 158"/>
                <a:gd name="T4" fmla="*/ 65 w 933"/>
                <a:gd name="T5" fmla="*/ 2 h 158"/>
                <a:gd name="T6" fmla="*/ 54 w 933"/>
                <a:gd name="T7" fmla="*/ 1 h 158"/>
                <a:gd name="T8" fmla="*/ 44 w 933"/>
                <a:gd name="T9" fmla="*/ 1 h 158"/>
                <a:gd name="T10" fmla="*/ 33 w 933"/>
                <a:gd name="T11" fmla="*/ 0 h 158"/>
                <a:gd name="T12" fmla="*/ 22 w 933"/>
                <a:gd name="T13" fmla="*/ 1 h 158"/>
                <a:gd name="T14" fmla="*/ 11 w 933"/>
                <a:gd name="T15" fmla="*/ 1 h 158"/>
                <a:gd name="T16" fmla="*/ 0 w 933"/>
                <a:gd name="T17" fmla="*/ 1 h 158"/>
                <a:gd name="T18" fmla="*/ 0 w 933"/>
                <a:gd name="T19" fmla="*/ 5 h 158"/>
                <a:gd name="T20" fmla="*/ 0 w 933"/>
                <a:gd name="T21" fmla="*/ 7 h 158"/>
                <a:gd name="T22" fmla="*/ 0 w 933"/>
                <a:gd name="T23" fmla="*/ 11 h 158"/>
                <a:gd name="T24" fmla="*/ 1 w 933"/>
                <a:gd name="T25" fmla="*/ 14 h 158"/>
                <a:gd name="T26" fmla="*/ 1 w 933"/>
                <a:gd name="T27" fmla="*/ 18 h 158"/>
                <a:gd name="T28" fmla="*/ 1 w 933"/>
                <a:gd name="T29" fmla="*/ 21 h 158"/>
                <a:gd name="T30" fmla="*/ 1 w 933"/>
                <a:gd name="T31" fmla="*/ 24 h 158"/>
                <a:gd name="T32" fmla="*/ 2 w 933"/>
                <a:gd name="T33" fmla="*/ 28 h 158"/>
                <a:gd name="T34" fmla="*/ 8 w 933"/>
                <a:gd name="T35" fmla="*/ 30 h 158"/>
                <a:gd name="T36" fmla="*/ 15 w 933"/>
                <a:gd name="T37" fmla="*/ 33 h 158"/>
                <a:gd name="T38" fmla="*/ 21 w 933"/>
                <a:gd name="T39" fmla="*/ 35 h 158"/>
                <a:gd name="T40" fmla="*/ 29 w 933"/>
                <a:gd name="T41" fmla="*/ 37 h 158"/>
                <a:gd name="T42" fmla="*/ 36 w 933"/>
                <a:gd name="T43" fmla="*/ 38 h 158"/>
                <a:gd name="T44" fmla="*/ 43 w 933"/>
                <a:gd name="T45" fmla="*/ 39 h 158"/>
                <a:gd name="T46" fmla="*/ 50 w 933"/>
                <a:gd name="T47" fmla="*/ 40 h 158"/>
                <a:gd name="T48" fmla="*/ 58 w 933"/>
                <a:gd name="T49" fmla="*/ 40 h 158"/>
                <a:gd name="T50" fmla="*/ 64 w 933"/>
                <a:gd name="T51" fmla="*/ 40 h 158"/>
                <a:gd name="T52" fmla="*/ 70 w 933"/>
                <a:gd name="T53" fmla="*/ 39 h 158"/>
                <a:gd name="T54" fmla="*/ 76 w 933"/>
                <a:gd name="T55" fmla="*/ 38 h 158"/>
                <a:gd name="T56" fmla="*/ 82 w 933"/>
                <a:gd name="T57" fmla="*/ 36 h 158"/>
                <a:gd name="T58" fmla="*/ 87 w 933"/>
                <a:gd name="T59" fmla="*/ 34 h 158"/>
                <a:gd name="T60" fmla="*/ 93 w 933"/>
                <a:gd name="T61" fmla="*/ 32 h 158"/>
                <a:gd name="T62" fmla="*/ 98 w 933"/>
                <a:gd name="T63" fmla="*/ 30 h 158"/>
                <a:gd name="T64" fmla="*/ 104 w 933"/>
                <a:gd name="T65" fmla="*/ 28 h 158"/>
                <a:gd name="T66" fmla="*/ 102 w 933"/>
                <a:gd name="T67" fmla="*/ 25 h 158"/>
                <a:gd name="T68" fmla="*/ 101 w 933"/>
                <a:gd name="T69" fmla="*/ 22 h 158"/>
                <a:gd name="T70" fmla="*/ 99 w 933"/>
                <a:gd name="T71" fmla="*/ 19 h 158"/>
                <a:gd name="T72" fmla="*/ 98 w 933"/>
                <a:gd name="T73" fmla="*/ 16 h 158"/>
                <a:gd name="T74" fmla="*/ 95 w 933"/>
                <a:gd name="T75" fmla="*/ 13 h 158"/>
                <a:gd name="T76" fmla="*/ 93 w 933"/>
                <a:gd name="T77" fmla="*/ 10 h 158"/>
                <a:gd name="T78" fmla="*/ 90 w 933"/>
                <a:gd name="T79" fmla="*/ 7 h 158"/>
                <a:gd name="T80" fmla="*/ 87 w 933"/>
                <a:gd name="T81" fmla="*/ 6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694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87 w 933"/>
                <a:gd name="T1" fmla="*/ 5 h 136"/>
                <a:gd name="T2" fmla="*/ 76 w 933"/>
                <a:gd name="T3" fmla="*/ 2 h 136"/>
                <a:gd name="T4" fmla="*/ 65 w 933"/>
                <a:gd name="T5" fmla="*/ 1 h 136"/>
                <a:gd name="T6" fmla="*/ 54 w 933"/>
                <a:gd name="T7" fmla="*/ 0 h 136"/>
                <a:gd name="T8" fmla="*/ 44 w 933"/>
                <a:gd name="T9" fmla="*/ 0 h 136"/>
                <a:gd name="T10" fmla="*/ 33 w 933"/>
                <a:gd name="T11" fmla="*/ 0 h 136"/>
                <a:gd name="T12" fmla="*/ 22 w 933"/>
                <a:gd name="T13" fmla="*/ 0 h 136"/>
                <a:gd name="T14" fmla="*/ 11 w 933"/>
                <a:gd name="T15" fmla="*/ 1 h 136"/>
                <a:gd name="T16" fmla="*/ 0 w 933"/>
                <a:gd name="T17" fmla="*/ 1 h 136"/>
                <a:gd name="T18" fmla="*/ 0 w 933"/>
                <a:gd name="T19" fmla="*/ 4 h 136"/>
                <a:gd name="T20" fmla="*/ 0 w 933"/>
                <a:gd name="T21" fmla="*/ 7 h 136"/>
                <a:gd name="T22" fmla="*/ 0 w 933"/>
                <a:gd name="T23" fmla="*/ 9 h 136"/>
                <a:gd name="T24" fmla="*/ 1 w 933"/>
                <a:gd name="T25" fmla="*/ 12 h 136"/>
                <a:gd name="T26" fmla="*/ 1 w 933"/>
                <a:gd name="T27" fmla="*/ 15 h 136"/>
                <a:gd name="T28" fmla="*/ 1 w 933"/>
                <a:gd name="T29" fmla="*/ 18 h 136"/>
                <a:gd name="T30" fmla="*/ 1 w 933"/>
                <a:gd name="T31" fmla="*/ 21 h 136"/>
                <a:gd name="T32" fmla="*/ 2 w 933"/>
                <a:gd name="T33" fmla="*/ 24 h 136"/>
                <a:gd name="T34" fmla="*/ 8 w 933"/>
                <a:gd name="T35" fmla="*/ 26 h 136"/>
                <a:gd name="T36" fmla="*/ 15 w 933"/>
                <a:gd name="T37" fmla="*/ 28 h 136"/>
                <a:gd name="T38" fmla="*/ 21 w 933"/>
                <a:gd name="T39" fmla="*/ 30 h 136"/>
                <a:gd name="T40" fmla="*/ 29 w 933"/>
                <a:gd name="T41" fmla="*/ 31 h 136"/>
                <a:gd name="T42" fmla="*/ 36 w 933"/>
                <a:gd name="T43" fmla="*/ 32 h 136"/>
                <a:gd name="T44" fmla="*/ 43 w 933"/>
                <a:gd name="T45" fmla="*/ 33 h 136"/>
                <a:gd name="T46" fmla="*/ 50 w 933"/>
                <a:gd name="T47" fmla="*/ 34 h 136"/>
                <a:gd name="T48" fmla="*/ 58 w 933"/>
                <a:gd name="T49" fmla="*/ 34 h 136"/>
                <a:gd name="T50" fmla="*/ 64 w 933"/>
                <a:gd name="T51" fmla="*/ 34 h 136"/>
                <a:gd name="T52" fmla="*/ 70 w 933"/>
                <a:gd name="T53" fmla="*/ 33 h 136"/>
                <a:gd name="T54" fmla="*/ 76 w 933"/>
                <a:gd name="T55" fmla="*/ 32 h 136"/>
                <a:gd name="T56" fmla="*/ 82 w 933"/>
                <a:gd name="T57" fmla="*/ 31 h 136"/>
                <a:gd name="T58" fmla="*/ 87 w 933"/>
                <a:gd name="T59" fmla="*/ 29 h 136"/>
                <a:gd name="T60" fmla="*/ 93 w 933"/>
                <a:gd name="T61" fmla="*/ 27 h 136"/>
                <a:gd name="T62" fmla="*/ 98 w 933"/>
                <a:gd name="T63" fmla="*/ 25 h 136"/>
                <a:gd name="T64" fmla="*/ 104 w 933"/>
                <a:gd name="T65" fmla="*/ 24 h 136"/>
                <a:gd name="T66" fmla="*/ 102 w 933"/>
                <a:gd name="T67" fmla="*/ 21 h 136"/>
                <a:gd name="T68" fmla="*/ 101 w 933"/>
                <a:gd name="T69" fmla="*/ 19 h 136"/>
                <a:gd name="T70" fmla="*/ 99 w 933"/>
                <a:gd name="T71" fmla="*/ 16 h 136"/>
                <a:gd name="T72" fmla="*/ 98 w 933"/>
                <a:gd name="T73" fmla="*/ 13 h 136"/>
                <a:gd name="T74" fmla="*/ 95 w 933"/>
                <a:gd name="T75" fmla="*/ 11 h 136"/>
                <a:gd name="T76" fmla="*/ 93 w 933"/>
                <a:gd name="T77" fmla="*/ 9 h 136"/>
                <a:gd name="T78" fmla="*/ 90 w 933"/>
                <a:gd name="T79" fmla="*/ 7 h 136"/>
                <a:gd name="T80" fmla="*/ 87 w 933"/>
                <a:gd name="T81" fmla="*/ 5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695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87 w 933"/>
                <a:gd name="T1" fmla="*/ 5 h 115"/>
                <a:gd name="T2" fmla="*/ 76 w 933"/>
                <a:gd name="T3" fmla="*/ 3 h 115"/>
                <a:gd name="T4" fmla="*/ 65 w 933"/>
                <a:gd name="T5" fmla="*/ 2 h 115"/>
                <a:gd name="T6" fmla="*/ 54 w 933"/>
                <a:gd name="T7" fmla="*/ 1 h 115"/>
                <a:gd name="T8" fmla="*/ 44 w 933"/>
                <a:gd name="T9" fmla="*/ 1 h 115"/>
                <a:gd name="T10" fmla="*/ 33 w 933"/>
                <a:gd name="T11" fmla="*/ 0 h 115"/>
                <a:gd name="T12" fmla="*/ 22 w 933"/>
                <a:gd name="T13" fmla="*/ 1 h 115"/>
                <a:gd name="T14" fmla="*/ 11 w 933"/>
                <a:gd name="T15" fmla="*/ 1 h 115"/>
                <a:gd name="T16" fmla="*/ 0 w 933"/>
                <a:gd name="T17" fmla="*/ 1 h 115"/>
                <a:gd name="T18" fmla="*/ 0 w 933"/>
                <a:gd name="T19" fmla="*/ 4 h 115"/>
                <a:gd name="T20" fmla="*/ 0 w 933"/>
                <a:gd name="T21" fmla="*/ 6 h 115"/>
                <a:gd name="T22" fmla="*/ 0 w 933"/>
                <a:gd name="T23" fmla="*/ 8 h 115"/>
                <a:gd name="T24" fmla="*/ 1 w 933"/>
                <a:gd name="T25" fmla="*/ 11 h 115"/>
                <a:gd name="T26" fmla="*/ 1 w 933"/>
                <a:gd name="T27" fmla="*/ 13 h 115"/>
                <a:gd name="T28" fmla="*/ 1 w 933"/>
                <a:gd name="T29" fmla="*/ 16 h 115"/>
                <a:gd name="T30" fmla="*/ 1 w 933"/>
                <a:gd name="T31" fmla="*/ 18 h 115"/>
                <a:gd name="T32" fmla="*/ 2 w 933"/>
                <a:gd name="T33" fmla="*/ 21 h 115"/>
                <a:gd name="T34" fmla="*/ 8 w 933"/>
                <a:gd name="T35" fmla="*/ 23 h 115"/>
                <a:gd name="T36" fmla="*/ 15 w 933"/>
                <a:gd name="T37" fmla="*/ 24 h 115"/>
                <a:gd name="T38" fmla="*/ 21 w 933"/>
                <a:gd name="T39" fmla="*/ 25 h 115"/>
                <a:gd name="T40" fmla="*/ 29 w 933"/>
                <a:gd name="T41" fmla="*/ 27 h 115"/>
                <a:gd name="T42" fmla="*/ 36 w 933"/>
                <a:gd name="T43" fmla="*/ 27 h 115"/>
                <a:gd name="T44" fmla="*/ 43 w 933"/>
                <a:gd name="T45" fmla="*/ 28 h 115"/>
                <a:gd name="T46" fmla="*/ 50 w 933"/>
                <a:gd name="T47" fmla="*/ 29 h 115"/>
                <a:gd name="T48" fmla="*/ 58 w 933"/>
                <a:gd name="T49" fmla="*/ 29 h 115"/>
                <a:gd name="T50" fmla="*/ 64 w 933"/>
                <a:gd name="T51" fmla="*/ 29 h 115"/>
                <a:gd name="T52" fmla="*/ 70 w 933"/>
                <a:gd name="T53" fmla="*/ 28 h 115"/>
                <a:gd name="T54" fmla="*/ 76 w 933"/>
                <a:gd name="T55" fmla="*/ 27 h 115"/>
                <a:gd name="T56" fmla="*/ 82 w 933"/>
                <a:gd name="T57" fmla="*/ 26 h 115"/>
                <a:gd name="T58" fmla="*/ 87 w 933"/>
                <a:gd name="T59" fmla="*/ 25 h 115"/>
                <a:gd name="T60" fmla="*/ 93 w 933"/>
                <a:gd name="T61" fmla="*/ 24 h 115"/>
                <a:gd name="T62" fmla="*/ 98 w 933"/>
                <a:gd name="T63" fmla="*/ 22 h 115"/>
                <a:gd name="T64" fmla="*/ 104 w 933"/>
                <a:gd name="T65" fmla="*/ 21 h 115"/>
                <a:gd name="T66" fmla="*/ 102 w 933"/>
                <a:gd name="T67" fmla="*/ 18 h 115"/>
                <a:gd name="T68" fmla="*/ 101 w 933"/>
                <a:gd name="T69" fmla="*/ 16 h 115"/>
                <a:gd name="T70" fmla="*/ 99 w 933"/>
                <a:gd name="T71" fmla="*/ 14 h 115"/>
                <a:gd name="T72" fmla="*/ 98 w 933"/>
                <a:gd name="T73" fmla="*/ 12 h 115"/>
                <a:gd name="T74" fmla="*/ 95 w 933"/>
                <a:gd name="T75" fmla="*/ 10 h 115"/>
                <a:gd name="T76" fmla="*/ 93 w 933"/>
                <a:gd name="T77" fmla="*/ 8 h 115"/>
                <a:gd name="T78" fmla="*/ 90 w 933"/>
                <a:gd name="T79" fmla="*/ 6 h 115"/>
                <a:gd name="T80" fmla="*/ 87 w 933"/>
                <a:gd name="T81" fmla="*/ 5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696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108 w 975"/>
                <a:gd name="T1" fmla="*/ 18 h 338"/>
                <a:gd name="T2" fmla="*/ 90 w 975"/>
                <a:gd name="T3" fmla="*/ 6 h 338"/>
                <a:gd name="T4" fmla="*/ 73 w 975"/>
                <a:gd name="T5" fmla="*/ 1 h 338"/>
                <a:gd name="T6" fmla="*/ 58 w 975"/>
                <a:gd name="T7" fmla="*/ 0 h 338"/>
                <a:gd name="T8" fmla="*/ 45 w 975"/>
                <a:gd name="T9" fmla="*/ 5 h 338"/>
                <a:gd name="T10" fmla="*/ 32 w 975"/>
                <a:gd name="T11" fmla="*/ 12 h 338"/>
                <a:gd name="T12" fmla="*/ 21 w 975"/>
                <a:gd name="T13" fmla="*/ 23 h 338"/>
                <a:gd name="T14" fmla="*/ 10 w 975"/>
                <a:gd name="T15" fmla="*/ 38 h 338"/>
                <a:gd name="T16" fmla="*/ 0 w 975"/>
                <a:gd name="T17" fmla="*/ 53 h 338"/>
                <a:gd name="T18" fmla="*/ 2 w 975"/>
                <a:gd name="T19" fmla="*/ 58 h 338"/>
                <a:gd name="T20" fmla="*/ 4 w 975"/>
                <a:gd name="T21" fmla="*/ 63 h 338"/>
                <a:gd name="T22" fmla="*/ 6 w 975"/>
                <a:gd name="T23" fmla="*/ 67 h 338"/>
                <a:gd name="T24" fmla="*/ 8 w 975"/>
                <a:gd name="T25" fmla="*/ 71 h 338"/>
                <a:gd name="T26" fmla="*/ 11 w 975"/>
                <a:gd name="T27" fmla="*/ 74 h 338"/>
                <a:gd name="T28" fmla="*/ 15 w 975"/>
                <a:gd name="T29" fmla="*/ 77 h 338"/>
                <a:gd name="T30" fmla="*/ 18 w 975"/>
                <a:gd name="T31" fmla="*/ 79 h 338"/>
                <a:gd name="T32" fmla="*/ 22 w 975"/>
                <a:gd name="T33" fmla="*/ 81 h 338"/>
                <a:gd name="T34" fmla="*/ 30 w 975"/>
                <a:gd name="T35" fmla="*/ 81 h 338"/>
                <a:gd name="T36" fmla="*/ 39 w 975"/>
                <a:gd name="T37" fmla="*/ 82 h 338"/>
                <a:gd name="T38" fmla="*/ 47 w 975"/>
                <a:gd name="T39" fmla="*/ 82 h 338"/>
                <a:gd name="T40" fmla="*/ 55 w 975"/>
                <a:gd name="T41" fmla="*/ 83 h 338"/>
                <a:gd name="T42" fmla="*/ 64 w 975"/>
                <a:gd name="T43" fmla="*/ 83 h 338"/>
                <a:gd name="T44" fmla="*/ 72 w 975"/>
                <a:gd name="T45" fmla="*/ 84 h 338"/>
                <a:gd name="T46" fmla="*/ 80 w 975"/>
                <a:gd name="T47" fmla="*/ 84 h 338"/>
                <a:gd name="T48" fmla="*/ 89 w 975"/>
                <a:gd name="T49" fmla="*/ 85 h 338"/>
                <a:gd name="T50" fmla="*/ 93 w 975"/>
                <a:gd name="T51" fmla="*/ 83 h 338"/>
                <a:gd name="T52" fmla="*/ 97 w 975"/>
                <a:gd name="T53" fmla="*/ 79 h 338"/>
                <a:gd name="T54" fmla="*/ 100 w 975"/>
                <a:gd name="T55" fmla="*/ 72 h 338"/>
                <a:gd name="T56" fmla="*/ 102 w 975"/>
                <a:gd name="T57" fmla="*/ 62 h 338"/>
                <a:gd name="T58" fmla="*/ 104 w 975"/>
                <a:gd name="T59" fmla="*/ 52 h 338"/>
                <a:gd name="T60" fmla="*/ 106 w 975"/>
                <a:gd name="T61" fmla="*/ 41 h 338"/>
                <a:gd name="T62" fmla="*/ 107 w 975"/>
                <a:gd name="T63" fmla="*/ 29 h 338"/>
                <a:gd name="T64" fmla="*/ 108 w 975"/>
                <a:gd name="T65" fmla="*/ 18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697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101 w 909"/>
                <a:gd name="T1" fmla="*/ 16 h 315"/>
                <a:gd name="T2" fmla="*/ 84 w 909"/>
                <a:gd name="T3" fmla="*/ 5 h 315"/>
                <a:gd name="T4" fmla="*/ 68 w 909"/>
                <a:gd name="T5" fmla="*/ 0 h 315"/>
                <a:gd name="T6" fmla="*/ 54 w 909"/>
                <a:gd name="T7" fmla="*/ 0 h 315"/>
                <a:gd name="T8" fmla="*/ 42 w 909"/>
                <a:gd name="T9" fmla="*/ 4 h 315"/>
                <a:gd name="T10" fmla="*/ 30 w 909"/>
                <a:gd name="T11" fmla="*/ 11 h 315"/>
                <a:gd name="T12" fmla="*/ 19 w 909"/>
                <a:gd name="T13" fmla="*/ 21 h 315"/>
                <a:gd name="T14" fmla="*/ 9 w 909"/>
                <a:gd name="T15" fmla="*/ 34 h 315"/>
                <a:gd name="T16" fmla="*/ 0 w 909"/>
                <a:gd name="T17" fmla="*/ 49 h 315"/>
                <a:gd name="T18" fmla="*/ 1 w 909"/>
                <a:gd name="T19" fmla="*/ 54 h 315"/>
                <a:gd name="T20" fmla="*/ 3 w 909"/>
                <a:gd name="T21" fmla="*/ 58 h 315"/>
                <a:gd name="T22" fmla="*/ 5 w 909"/>
                <a:gd name="T23" fmla="*/ 62 h 315"/>
                <a:gd name="T24" fmla="*/ 8 w 909"/>
                <a:gd name="T25" fmla="*/ 66 h 315"/>
                <a:gd name="T26" fmla="*/ 10 w 909"/>
                <a:gd name="T27" fmla="*/ 68 h 315"/>
                <a:gd name="T28" fmla="*/ 14 w 909"/>
                <a:gd name="T29" fmla="*/ 71 h 315"/>
                <a:gd name="T30" fmla="*/ 17 w 909"/>
                <a:gd name="T31" fmla="*/ 72 h 315"/>
                <a:gd name="T32" fmla="*/ 21 w 909"/>
                <a:gd name="T33" fmla="*/ 74 h 315"/>
                <a:gd name="T34" fmla="*/ 28 w 909"/>
                <a:gd name="T35" fmla="*/ 74 h 315"/>
                <a:gd name="T36" fmla="*/ 36 w 909"/>
                <a:gd name="T37" fmla="*/ 75 h 315"/>
                <a:gd name="T38" fmla="*/ 44 w 909"/>
                <a:gd name="T39" fmla="*/ 75 h 315"/>
                <a:gd name="T40" fmla="*/ 52 w 909"/>
                <a:gd name="T41" fmla="*/ 76 h 315"/>
                <a:gd name="T42" fmla="*/ 59 w 909"/>
                <a:gd name="T43" fmla="*/ 76 h 315"/>
                <a:gd name="T44" fmla="*/ 67 w 909"/>
                <a:gd name="T45" fmla="*/ 77 h 315"/>
                <a:gd name="T46" fmla="*/ 75 w 909"/>
                <a:gd name="T47" fmla="*/ 78 h 315"/>
                <a:gd name="T48" fmla="*/ 83 w 909"/>
                <a:gd name="T49" fmla="*/ 78 h 315"/>
                <a:gd name="T50" fmla="*/ 87 w 909"/>
                <a:gd name="T51" fmla="*/ 77 h 315"/>
                <a:gd name="T52" fmla="*/ 90 w 909"/>
                <a:gd name="T53" fmla="*/ 73 h 315"/>
                <a:gd name="T54" fmla="*/ 93 w 909"/>
                <a:gd name="T55" fmla="*/ 66 h 315"/>
                <a:gd name="T56" fmla="*/ 95 w 909"/>
                <a:gd name="T57" fmla="*/ 58 h 315"/>
                <a:gd name="T58" fmla="*/ 97 w 909"/>
                <a:gd name="T59" fmla="*/ 48 h 315"/>
                <a:gd name="T60" fmla="*/ 98 w 909"/>
                <a:gd name="T61" fmla="*/ 38 h 315"/>
                <a:gd name="T62" fmla="*/ 100 w 909"/>
                <a:gd name="T63" fmla="*/ 27 h 315"/>
                <a:gd name="T64" fmla="*/ 101 w 909"/>
                <a:gd name="T65" fmla="*/ 1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698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94 w 843"/>
                <a:gd name="T1" fmla="*/ 15 h 291"/>
                <a:gd name="T2" fmla="*/ 78 w 843"/>
                <a:gd name="T3" fmla="*/ 5 h 291"/>
                <a:gd name="T4" fmla="*/ 64 w 843"/>
                <a:gd name="T5" fmla="*/ 0 h 291"/>
                <a:gd name="T6" fmla="*/ 50 w 843"/>
                <a:gd name="T7" fmla="*/ 0 h 291"/>
                <a:gd name="T8" fmla="*/ 39 w 843"/>
                <a:gd name="T9" fmla="*/ 3 h 291"/>
                <a:gd name="T10" fmla="*/ 28 w 843"/>
                <a:gd name="T11" fmla="*/ 10 h 291"/>
                <a:gd name="T12" fmla="*/ 18 w 843"/>
                <a:gd name="T13" fmla="*/ 20 h 291"/>
                <a:gd name="T14" fmla="*/ 9 w 843"/>
                <a:gd name="T15" fmla="*/ 32 h 291"/>
                <a:gd name="T16" fmla="*/ 0 w 843"/>
                <a:gd name="T17" fmla="*/ 46 h 291"/>
                <a:gd name="T18" fmla="*/ 1 w 843"/>
                <a:gd name="T19" fmla="*/ 50 h 291"/>
                <a:gd name="T20" fmla="*/ 3 w 843"/>
                <a:gd name="T21" fmla="*/ 54 h 291"/>
                <a:gd name="T22" fmla="*/ 5 w 843"/>
                <a:gd name="T23" fmla="*/ 57 h 291"/>
                <a:gd name="T24" fmla="*/ 7 w 843"/>
                <a:gd name="T25" fmla="*/ 61 h 291"/>
                <a:gd name="T26" fmla="*/ 10 w 843"/>
                <a:gd name="T27" fmla="*/ 63 h 291"/>
                <a:gd name="T28" fmla="*/ 13 w 843"/>
                <a:gd name="T29" fmla="*/ 66 h 291"/>
                <a:gd name="T30" fmla="*/ 16 w 843"/>
                <a:gd name="T31" fmla="*/ 67 h 291"/>
                <a:gd name="T32" fmla="*/ 19 w 843"/>
                <a:gd name="T33" fmla="*/ 69 h 291"/>
                <a:gd name="T34" fmla="*/ 26 w 843"/>
                <a:gd name="T35" fmla="*/ 69 h 291"/>
                <a:gd name="T36" fmla="*/ 33 w 843"/>
                <a:gd name="T37" fmla="*/ 69 h 291"/>
                <a:gd name="T38" fmla="*/ 41 w 843"/>
                <a:gd name="T39" fmla="*/ 70 h 291"/>
                <a:gd name="T40" fmla="*/ 48 w 843"/>
                <a:gd name="T41" fmla="*/ 70 h 291"/>
                <a:gd name="T42" fmla="*/ 55 w 843"/>
                <a:gd name="T43" fmla="*/ 71 h 291"/>
                <a:gd name="T44" fmla="*/ 62 w 843"/>
                <a:gd name="T45" fmla="*/ 71 h 291"/>
                <a:gd name="T46" fmla="*/ 69 w 843"/>
                <a:gd name="T47" fmla="*/ 72 h 291"/>
                <a:gd name="T48" fmla="*/ 77 w 843"/>
                <a:gd name="T49" fmla="*/ 72 h 291"/>
                <a:gd name="T50" fmla="*/ 81 w 843"/>
                <a:gd name="T51" fmla="*/ 71 h 291"/>
                <a:gd name="T52" fmla="*/ 84 w 843"/>
                <a:gd name="T53" fmla="*/ 67 h 291"/>
                <a:gd name="T54" fmla="*/ 86 w 843"/>
                <a:gd name="T55" fmla="*/ 61 h 291"/>
                <a:gd name="T56" fmla="*/ 88 w 843"/>
                <a:gd name="T57" fmla="*/ 53 h 291"/>
                <a:gd name="T58" fmla="*/ 90 w 843"/>
                <a:gd name="T59" fmla="*/ 44 h 291"/>
                <a:gd name="T60" fmla="*/ 91 w 843"/>
                <a:gd name="T61" fmla="*/ 35 h 291"/>
                <a:gd name="T62" fmla="*/ 92 w 843"/>
                <a:gd name="T63" fmla="*/ 24 h 291"/>
                <a:gd name="T64" fmla="*/ 94 w 843"/>
                <a:gd name="T65" fmla="*/ 15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699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86 w 775"/>
                <a:gd name="T1" fmla="*/ 15 h 270"/>
                <a:gd name="T2" fmla="*/ 71 w 775"/>
                <a:gd name="T3" fmla="*/ 5 h 270"/>
                <a:gd name="T4" fmla="*/ 58 w 775"/>
                <a:gd name="T5" fmla="*/ 1 h 270"/>
                <a:gd name="T6" fmla="*/ 46 w 775"/>
                <a:gd name="T7" fmla="*/ 0 h 270"/>
                <a:gd name="T8" fmla="*/ 36 w 775"/>
                <a:gd name="T9" fmla="*/ 4 h 270"/>
                <a:gd name="T10" fmla="*/ 26 w 775"/>
                <a:gd name="T11" fmla="*/ 10 h 270"/>
                <a:gd name="T12" fmla="*/ 16 w 775"/>
                <a:gd name="T13" fmla="*/ 19 h 270"/>
                <a:gd name="T14" fmla="*/ 8 w 775"/>
                <a:gd name="T15" fmla="*/ 30 h 270"/>
                <a:gd name="T16" fmla="*/ 0 w 775"/>
                <a:gd name="T17" fmla="*/ 43 h 270"/>
                <a:gd name="T18" fmla="*/ 1 w 775"/>
                <a:gd name="T19" fmla="*/ 47 h 270"/>
                <a:gd name="T20" fmla="*/ 3 w 775"/>
                <a:gd name="T21" fmla="*/ 51 h 270"/>
                <a:gd name="T22" fmla="*/ 5 w 775"/>
                <a:gd name="T23" fmla="*/ 54 h 270"/>
                <a:gd name="T24" fmla="*/ 7 w 775"/>
                <a:gd name="T25" fmla="*/ 57 h 270"/>
                <a:gd name="T26" fmla="*/ 9 w 775"/>
                <a:gd name="T27" fmla="*/ 59 h 270"/>
                <a:gd name="T28" fmla="*/ 12 w 775"/>
                <a:gd name="T29" fmla="*/ 61 h 270"/>
                <a:gd name="T30" fmla="*/ 14 w 775"/>
                <a:gd name="T31" fmla="*/ 63 h 270"/>
                <a:gd name="T32" fmla="*/ 18 w 775"/>
                <a:gd name="T33" fmla="*/ 64 h 270"/>
                <a:gd name="T34" fmla="*/ 24 w 775"/>
                <a:gd name="T35" fmla="*/ 65 h 270"/>
                <a:gd name="T36" fmla="*/ 31 w 775"/>
                <a:gd name="T37" fmla="*/ 65 h 270"/>
                <a:gd name="T38" fmla="*/ 37 w 775"/>
                <a:gd name="T39" fmla="*/ 66 h 270"/>
                <a:gd name="T40" fmla="*/ 44 w 775"/>
                <a:gd name="T41" fmla="*/ 66 h 270"/>
                <a:gd name="T42" fmla="*/ 50 w 775"/>
                <a:gd name="T43" fmla="*/ 67 h 270"/>
                <a:gd name="T44" fmla="*/ 57 w 775"/>
                <a:gd name="T45" fmla="*/ 67 h 270"/>
                <a:gd name="T46" fmla="*/ 64 w 775"/>
                <a:gd name="T47" fmla="*/ 68 h 270"/>
                <a:gd name="T48" fmla="*/ 70 w 775"/>
                <a:gd name="T49" fmla="*/ 69 h 270"/>
                <a:gd name="T50" fmla="*/ 74 w 775"/>
                <a:gd name="T51" fmla="*/ 67 h 270"/>
                <a:gd name="T52" fmla="*/ 77 w 775"/>
                <a:gd name="T53" fmla="*/ 63 h 270"/>
                <a:gd name="T54" fmla="*/ 79 w 775"/>
                <a:gd name="T55" fmla="*/ 57 h 270"/>
                <a:gd name="T56" fmla="*/ 81 w 775"/>
                <a:gd name="T57" fmla="*/ 50 h 270"/>
                <a:gd name="T58" fmla="*/ 83 w 775"/>
                <a:gd name="T59" fmla="*/ 42 h 270"/>
                <a:gd name="T60" fmla="*/ 84 w 775"/>
                <a:gd name="T61" fmla="*/ 33 h 270"/>
                <a:gd name="T62" fmla="*/ 85 w 775"/>
                <a:gd name="T63" fmla="*/ 24 h 270"/>
                <a:gd name="T64" fmla="*/ 86 w 775"/>
                <a:gd name="T65" fmla="*/ 15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700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7 w 289"/>
                <a:gd name="T1" fmla="*/ 70 h 329"/>
                <a:gd name="T2" fmla="*/ 28 w 289"/>
                <a:gd name="T3" fmla="*/ 61 h 329"/>
                <a:gd name="T4" fmla="*/ 28 w 289"/>
                <a:gd name="T5" fmla="*/ 52 h 329"/>
                <a:gd name="T6" fmla="*/ 29 w 289"/>
                <a:gd name="T7" fmla="*/ 43 h 329"/>
                <a:gd name="T8" fmla="*/ 30 w 289"/>
                <a:gd name="T9" fmla="*/ 35 h 329"/>
                <a:gd name="T10" fmla="*/ 31 w 289"/>
                <a:gd name="T11" fmla="*/ 26 h 329"/>
                <a:gd name="T12" fmla="*/ 31 w 289"/>
                <a:gd name="T13" fmla="*/ 17 h 329"/>
                <a:gd name="T14" fmla="*/ 32 w 289"/>
                <a:gd name="T15" fmla="*/ 8 h 329"/>
                <a:gd name="T16" fmla="*/ 33 w 289"/>
                <a:gd name="T17" fmla="*/ 0 h 329"/>
                <a:gd name="T18" fmla="*/ 26 w 289"/>
                <a:gd name="T19" fmla="*/ 0 h 329"/>
                <a:gd name="T20" fmla="*/ 19 w 289"/>
                <a:gd name="T21" fmla="*/ 3 h 329"/>
                <a:gd name="T22" fmla="*/ 13 w 289"/>
                <a:gd name="T23" fmla="*/ 7 h 329"/>
                <a:gd name="T24" fmla="*/ 9 w 289"/>
                <a:gd name="T25" fmla="*/ 14 h 329"/>
                <a:gd name="T26" fmla="*/ 5 w 289"/>
                <a:gd name="T27" fmla="*/ 22 h 329"/>
                <a:gd name="T28" fmla="*/ 2 w 289"/>
                <a:gd name="T29" fmla="*/ 33 h 329"/>
                <a:gd name="T30" fmla="*/ 1 w 289"/>
                <a:gd name="T31" fmla="*/ 46 h 329"/>
                <a:gd name="T32" fmla="*/ 0 w 289"/>
                <a:gd name="T33" fmla="*/ 61 h 329"/>
                <a:gd name="T34" fmla="*/ 2 w 289"/>
                <a:gd name="T35" fmla="*/ 71 h 329"/>
                <a:gd name="T36" fmla="*/ 4 w 289"/>
                <a:gd name="T37" fmla="*/ 78 h 329"/>
                <a:gd name="T38" fmla="*/ 7 w 289"/>
                <a:gd name="T39" fmla="*/ 81 h 329"/>
                <a:gd name="T40" fmla="*/ 11 w 289"/>
                <a:gd name="T41" fmla="*/ 82 h 329"/>
                <a:gd name="T42" fmla="*/ 14 w 289"/>
                <a:gd name="T43" fmla="*/ 80 h 329"/>
                <a:gd name="T44" fmla="*/ 18 w 289"/>
                <a:gd name="T45" fmla="*/ 77 h 329"/>
                <a:gd name="T46" fmla="*/ 23 w 289"/>
                <a:gd name="T47" fmla="*/ 73 h 329"/>
                <a:gd name="T48" fmla="*/ 27 w 289"/>
                <a:gd name="T49" fmla="*/ 7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701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20 w 212"/>
                <a:gd name="T1" fmla="*/ 51 h 240"/>
                <a:gd name="T2" fmla="*/ 20 w 212"/>
                <a:gd name="T3" fmla="*/ 45 h 240"/>
                <a:gd name="T4" fmla="*/ 21 w 212"/>
                <a:gd name="T5" fmla="*/ 39 h 240"/>
                <a:gd name="T6" fmla="*/ 21 w 212"/>
                <a:gd name="T7" fmla="*/ 32 h 240"/>
                <a:gd name="T8" fmla="*/ 22 w 212"/>
                <a:gd name="T9" fmla="*/ 26 h 240"/>
                <a:gd name="T10" fmla="*/ 22 w 212"/>
                <a:gd name="T11" fmla="*/ 19 h 240"/>
                <a:gd name="T12" fmla="*/ 23 w 212"/>
                <a:gd name="T13" fmla="*/ 13 h 240"/>
                <a:gd name="T14" fmla="*/ 23 w 212"/>
                <a:gd name="T15" fmla="*/ 7 h 240"/>
                <a:gd name="T16" fmla="*/ 24 w 212"/>
                <a:gd name="T17" fmla="*/ 0 h 240"/>
                <a:gd name="T18" fmla="*/ 18 w 212"/>
                <a:gd name="T19" fmla="*/ 0 h 240"/>
                <a:gd name="T20" fmla="*/ 14 w 212"/>
                <a:gd name="T21" fmla="*/ 2 h 240"/>
                <a:gd name="T22" fmla="*/ 10 w 212"/>
                <a:gd name="T23" fmla="*/ 6 h 240"/>
                <a:gd name="T24" fmla="*/ 6 w 212"/>
                <a:gd name="T25" fmla="*/ 11 h 240"/>
                <a:gd name="T26" fmla="*/ 4 w 212"/>
                <a:gd name="T27" fmla="*/ 16 h 240"/>
                <a:gd name="T28" fmla="*/ 2 w 212"/>
                <a:gd name="T29" fmla="*/ 24 h 240"/>
                <a:gd name="T30" fmla="*/ 0 w 212"/>
                <a:gd name="T31" fmla="*/ 34 h 240"/>
                <a:gd name="T32" fmla="*/ 0 w 212"/>
                <a:gd name="T33" fmla="*/ 45 h 240"/>
                <a:gd name="T34" fmla="*/ 1 w 212"/>
                <a:gd name="T35" fmla="*/ 52 h 240"/>
                <a:gd name="T36" fmla="*/ 3 w 212"/>
                <a:gd name="T37" fmla="*/ 57 h 240"/>
                <a:gd name="T38" fmla="*/ 5 w 212"/>
                <a:gd name="T39" fmla="*/ 60 h 240"/>
                <a:gd name="T40" fmla="*/ 8 w 212"/>
                <a:gd name="T41" fmla="*/ 60 h 240"/>
                <a:gd name="T42" fmla="*/ 11 w 212"/>
                <a:gd name="T43" fmla="*/ 59 h 240"/>
                <a:gd name="T44" fmla="*/ 14 w 212"/>
                <a:gd name="T45" fmla="*/ 57 h 240"/>
                <a:gd name="T46" fmla="*/ 17 w 212"/>
                <a:gd name="T47" fmla="*/ 54 h 240"/>
                <a:gd name="T48" fmla="*/ 20 w 212"/>
                <a:gd name="T49" fmla="*/ 51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702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11 w 186"/>
                <a:gd name="T1" fmla="*/ 50 h 205"/>
                <a:gd name="T2" fmla="*/ 6 w 186"/>
                <a:gd name="T3" fmla="*/ 48 h 205"/>
                <a:gd name="T4" fmla="*/ 3 w 186"/>
                <a:gd name="T5" fmla="*/ 44 h 205"/>
                <a:gd name="T6" fmla="*/ 2 w 186"/>
                <a:gd name="T7" fmla="*/ 38 h 205"/>
                <a:gd name="T8" fmla="*/ 1 w 186"/>
                <a:gd name="T9" fmla="*/ 31 h 205"/>
                <a:gd name="T10" fmla="*/ 1 w 186"/>
                <a:gd name="T11" fmla="*/ 23 h 205"/>
                <a:gd name="T12" fmla="*/ 1 w 186"/>
                <a:gd name="T13" fmla="*/ 15 h 205"/>
                <a:gd name="T14" fmla="*/ 1 w 186"/>
                <a:gd name="T15" fmla="*/ 7 h 205"/>
                <a:gd name="T16" fmla="*/ 0 w 186"/>
                <a:gd name="T17" fmla="*/ 0 h 205"/>
                <a:gd name="T18" fmla="*/ 5 w 186"/>
                <a:gd name="T19" fmla="*/ 3 h 205"/>
                <a:gd name="T20" fmla="*/ 10 w 186"/>
                <a:gd name="T21" fmla="*/ 7 h 205"/>
                <a:gd name="T22" fmla="*/ 14 w 186"/>
                <a:gd name="T23" fmla="*/ 12 h 205"/>
                <a:gd name="T24" fmla="*/ 17 w 186"/>
                <a:gd name="T25" fmla="*/ 17 h 205"/>
                <a:gd name="T26" fmla="*/ 19 w 186"/>
                <a:gd name="T27" fmla="*/ 23 h 205"/>
                <a:gd name="T28" fmla="*/ 21 w 186"/>
                <a:gd name="T29" fmla="*/ 30 h 205"/>
                <a:gd name="T30" fmla="*/ 20 w 186"/>
                <a:gd name="T31" fmla="*/ 38 h 205"/>
                <a:gd name="T32" fmla="*/ 19 w 186"/>
                <a:gd name="T33" fmla="*/ 48 h 205"/>
                <a:gd name="T34" fmla="*/ 18 w 186"/>
                <a:gd name="T35" fmla="*/ 49 h 205"/>
                <a:gd name="T36" fmla="*/ 16 w 186"/>
                <a:gd name="T37" fmla="*/ 51 h 205"/>
                <a:gd name="T38" fmla="*/ 15 w 186"/>
                <a:gd name="T39" fmla="*/ 51 h 205"/>
                <a:gd name="T40" fmla="*/ 14 w 186"/>
                <a:gd name="T41" fmla="*/ 52 h 205"/>
                <a:gd name="T42" fmla="*/ 13 w 186"/>
                <a:gd name="T43" fmla="*/ 51 h 205"/>
                <a:gd name="T44" fmla="*/ 12 w 186"/>
                <a:gd name="T45" fmla="*/ 51 h 205"/>
                <a:gd name="T46" fmla="*/ 12 w 186"/>
                <a:gd name="T47" fmla="*/ 51 h 205"/>
                <a:gd name="T48" fmla="*/ 11 w 186"/>
                <a:gd name="T49" fmla="*/ 5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703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7 w 114"/>
                <a:gd name="T1" fmla="*/ 31 h 125"/>
                <a:gd name="T2" fmla="*/ 4 w 114"/>
                <a:gd name="T3" fmla="*/ 30 h 125"/>
                <a:gd name="T4" fmla="*/ 2 w 114"/>
                <a:gd name="T5" fmla="*/ 27 h 125"/>
                <a:gd name="T6" fmla="*/ 1 w 114"/>
                <a:gd name="T7" fmla="*/ 24 h 125"/>
                <a:gd name="T8" fmla="*/ 1 w 114"/>
                <a:gd name="T9" fmla="*/ 19 h 125"/>
                <a:gd name="T10" fmla="*/ 0 w 114"/>
                <a:gd name="T11" fmla="*/ 14 h 125"/>
                <a:gd name="T12" fmla="*/ 0 w 114"/>
                <a:gd name="T13" fmla="*/ 9 h 125"/>
                <a:gd name="T14" fmla="*/ 0 w 114"/>
                <a:gd name="T15" fmla="*/ 4 h 125"/>
                <a:gd name="T16" fmla="*/ 0 w 114"/>
                <a:gd name="T17" fmla="*/ 0 h 125"/>
                <a:gd name="T18" fmla="*/ 3 w 114"/>
                <a:gd name="T19" fmla="*/ 2 h 125"/>
                <a:gd name="T20" fmla="*/ 6 w 114"/>
                <a:gd name="T21" fmla="*/ 5 h 125"/>
                <a:gd name="T22" fmla="*/ 8 w 114"/>
                <a:gd name="T23" fmla="*/ 7 h 125"/>
                <a:gd name="T24" fmla="*/ 10 w 114"/>
                <a:gd name="T25" fmla="*/ 10 h 125"/>
                <a:gd name="T26" fmla="*/ 12 w 114"/>
                <a:gd name="T27" fmla="*/ 14 h 125"/>
                <a:gd name="T28" fmla="*/ 13 w 114"/>
                <a:gd name="T29" fmla="*/ 18 h 125"/>
                <a:gd name="T30" fmla="*/ 13 w 114"/>
                <a:gd name="T31" fmla="*/ 23 h 125"/>
                <a:gd name="T32" fmla="*/ 12 w 114"/>
                <a:gd name="T33" fmla="*/ 29 h 125"/>
                <a:gd name="T34" fmla="*/ 10 w 114"/>
                <a:gd name="T35" fmla="*/ 31 h 125"/>
                <a:gd name="T36" fmla="*/ 9 w 114"/>
                <a:gd name="T37" fmla="*/ 32 h 125"/>
                <a:gd name="T38" fmla="*/ 8 w 114"/>
                <a:gd name="T39" fmla="*/ 31 h 125"/>
                <a:gd name="T40" fmla="*/ 7 w 114"/>
                <a:gd name="T41" fmla="*/ 3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704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20 w 292"/>
                <a:gd name="T1" fmla="*/ 74 h 304"/>
                <a:gd name="T2" fmla="*/ 27 w 292"/>
                <a:gd name="T3" fmla="*/ 62 h 304"/>
                <a:gd name="T4" fmla="*/ 31 w 292"/>
                <a:gd name="T5" fmla="*/ 50 h 304"/>
                <a:gd name="T6" fmla="*/ 32 w 292"/>
                <a:gd name="T7" fmla="*/ 38 h 304"/>
                <a:gd name="T8" fmla="*/ 31 w 292"/>
                <a:gd name="T9" fmla="*/ 25 h 304"/>
                <a:gd name="T10" fmla="*/ 28 w 292"/>
                <a:gd name="T11" fmla="*/ 14 h 304"/>
                <a:gd name="T12" fmla="*/ 23 w 292"/>
                <a:gd name="T13" fmla="*/ 6 h 304"/>
                <a:gd name="T14" fmla="*/ 17 w 292"/>
                <a:gd name="T15" fmla="*/ 1 h 304"/>
                <a:gd name="T16" fmla="*/ 10 w 292"/>
                <a:gd name="T17" fmla="*/ 0 h 304"/>
                <a:gd name="T18" fmla="*/ 8 w 292"/>
                <a:gd name="T19" fmla="*/ 10 h 304"/>
                <a:gd name="T20" fmla="*/ 6 w 292"/>
                <a:gd name="T21" fmla="*/ 20 h 304"/>
                <a:gd name="T22" fmla="*/ 3 w 292"/>
                <a:gd name="T23" fmla="*/ 30 h 304"/>
                <a:gd name="T24" fmla="*/ 1 w 292"/>
                <a:gd name="T25" fmla="*/ 41 h 304"/>
                <a:gd name="T26" fmla="*/ 0 w 292"/>
                <a:gd name="T27" fmla="*/ 51 h 304"/>
                <a:gd name="T28" fmla="*/ 1 w 292"/>
                <a:gd name="T29" fmla="*/ 61 h 304"/>
                <a:gd name="T30" fmla="*/ 5 w 292"/>
                <a:gd name="T31" fmla="*/ 69 h 304"/>
                <a:gd name="T32" fmla="*/ 12 w 292"/>
                <a:gd name="T33" fmla="*/ 76 h 304"/>
                <a:gd name="T34" fmla="*/ 13 w 292"/>
                <a:gd name="T35" fmla="*/ 76 h 304"/>
                <a:gd name="T36" fmla="*/ 14 w 292"/>
                <a:gd name="T37" fmla="*/ 76 h 304"/>
                <a:gd name="T38" fmla="*/ 15 w 292"/>
                <a:gd name="T39" fmla="*/ 76 h 304"/>
                <a:gd name="T40" fmla="*/ 16 w 292"/>
                <a:gd name="T41" fmla="*/ 76 h 304"/>
                <a:gd name="T42" fmla="*/ 17 w 292"/>
                <a:gd name="T43" fmla="*/ 75 h 304"/>
                <a:gd name="T44" fmla="*/ 18 w 292"/>
                <a:gd name="T45" fmla="*/ 75 h 304"/>
                <a:gd name="T46" fmla="*/ 19 w 292"/>
                <a:gd name="T47" fmla="*/ 74 h 304"/>
                <a:gd name="T48" fmla="*/ 20 w 292"/>
                <a:gd name="T49" fmla="*/ 74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705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1 w 161"/>
                <a:gd name="T1" fmla="*/ 41 h 166"/>
                <a:gd name="T2" fmla="*/ 15 w 161"/>
                <a:gd name="T3" fmla="*/ 34 h 166"/>
                <a:gd name="T4" fmla="*/ 17 w 161"/>
                <a:gd name="T5" fmla="*/ 27 h 166"/>
                <a:gd name="T6" fmla="*/ 18 w 161"/>
                <a:gd name="T7" fmla="*/ 21 h 166"/>
                <a:gd name="T8" fmla="*/ 17 w 161"/>
                <a:gd name="T9" fmla="*/ 14 h 166"/>
                <a:gd name="T10" fmla="*/ 15 w 161"/>
                <a:gd name="T11" fmla="*/ 7 h 166"/>
                <a:gd name="T12" fmla="*/ 13 w 161"/>
                <a:gd name="T13" fmla="*/ 3 h 166"/>
                <a:gd name="T14" fmla="*/ 9 w 161"/>
                <a:gd name="T15" fmla="*/ 1 h 166"/>
                <a:gd name="T16" fmla="*/ 5 w 161"/>
                <a:gd name="T17" fmla="*/ 0 h 166"/>
                <a:gd name="T18" fmla="*/ 5 w 161"/>
                <a:gd name="T19" fmla="*/ 5 h 166"/>
                <a:gd name="T20" fmla="*/ 3 w 161"/>
                <a:gd name="T21" fmla="*/ 11 h 166"/>
                <a:gd name="T22" fmla="*/ 2 w 161"/>
                <a:gd name="T23" fmla="*/ 17 h 166"/>
                <a:gd name="T24" fmla="*/ 1 w 161"/>
                <a:gd name="T25" fmla="*/ 23 h 166"/>
                <a:gd name="T26" fmla="*/ 0 w 161"/>
                <a:gd name="T27" fmla="*/ 28 h 166"/>
                <a:gd name="T28" fmla="*/ 1 w 161"/>
                <a:gd name="T29" fmla="*/ 34 h 166"/>
                <a:gd name="T30" fmla="*/ 3 w 161"/>
                <a:gd name="T31" fmla="*/ 38 h 166"/>
                <a:gd name="T32" fmla="*/ 7 w 161"/>
                <a:gd name="T33" fmla="*/ 42 h 166"/>
                <a:gd name="T34" fmla="*/ 8 w 161"/>
                <a:gd name="T35" fmla="*/ 42 h 166"/>
                <a:gd name="T36" fmla="*/ 9 w 161"/>
                <a:gd name="T37" fmla="*/ 42 h 166"/>
                <a:gd name="T38" fmla="*/ 10 w 161"/>
                <a:gd name="T39" fmla="*/ 41 h 166"/>
                <a:gd name="T40" fmla="*/ 11 w 161"/>
                <a:gd name="T41" fmla="*/ 4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706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11 w 99"/>
                <a:gd name="T1" fmla="*/ 8 h 120"/>
                <a:gd name="T2" fmla="*/ 10 w 99"/>
                <a:gd name="T3" fmla="*/ 5 h 120"/>
                <a:gd name="T4" fmla="*/ 8 w 99"/>
                <a:gd name="T5" fmla="*/ 3 h 120"/>
                <a:gd name="T6" fmla="*/ 7 w 99"/>
                <a:gd name="T7" fmla="*/ 2 h 120"/>
                <a:gd name="T8" fmla="*/ 6 w 99"/>
                <a:gd name="T9" fmla="*/ 1 h 120"/>
                <a:gd name="T10" fmla="*/ 4 w 99"/>
                <a:gd name="T11" fmla="*/ 0 h 120"/>
                <a:gd name="T12" fmla="*/ 3 w 99"/>
                <a:gd name="T13" fmla="*/ 0 h 120"/>
                <a:gd name="T14" fmla="*/ 1 w 99"/>
                <a:gd name="T15" fmla="*/ 0 h 120"/>
                <a:gd name="T16" fmla="*/ 0 w 99"/>
                <a:gd name="T17" fmla="*/ 1 h 120"/>
                <a:gd name="T18" fmla="*/ 0 w 99"/>
                <a:gd name="T19" fmla="*/ 5 h 120"/>
                <a:gd name="T20" fmla="*/ 1 w 99"/>
                <a:gd name="T21" fmla="*/ 10 h 120"/>
                <a:gd name="T22" fmla="*/ 1 w 99"/>
                <a:gd name="T23" fmla="*/ 15 h 120"/>
                <a:gd name="T24" fmla="*/ 3 w 99"/>
                <a:gd name="T25" fmla="*/ 19 h 120"/>
                <a:gd name="T26" fmla="*/ 4 w 99"/>
                <a:gd name="T27" fmla="*/ 22 h 120"/>
                <a:gd name="T28" fmla="*/ 6 w 99"/>
                <a:gd name="T29" fmla="*/ 26 h 120"/>
                <a:gd name="T30" fmla="*/ 8 w 99"/>
                <a:gd name="T31" fmla="*/ 28 h 120"/>
                <a:gd name="T32" fmla="*/ 10 w 99"/>
                <a:gd name="T33" fmla="*/ 30 h 120"/>
                <a:gd name="T34" fmla="*/ 10 w 99"/>
                <a:gd name="T35" fmla="*/ 28 h 120"/>
                <a:gd name="T36" fmla="*/ 9 w 99"/>
                <a:gd name="T37" fmla="*/ 25 h 120"/>
                <a:gd name="T38" fmla="*/ 9 w 99"/>
                <a:gd name="T39" fmla="*/ 22 h 120"/>
                <a:gd name="T40" fmla="*/ 9 w 99"/>
                <a:gd name="T41" fmla="*/ 19 h 120"/>
                <a:gd name="T42" fmla="*/ 9 w 99"/>
                <a:gd name="T43" fmla="*/ 16 h 120"/>
                <a:gd name="T44" fmla="*/ 10 w 99"/>
                <a:gd name="T45" fmla="*/ 13 h 120"/>
                <a:gd name="T46" fmla="*/ 10 w 99"/>
                <a:gd name="T47" fmla="*/ 10 h 120"/>
                <a:gd name="T48" fmla="*/ 11 w 99"/>
                <a:gd name="T49" fmla="*/ 8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707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5 h 85"/>
                <a:gd name="T2" fmla="*/ 1 w 52"/>
                <a:gd name="T3" fmla="*/ 3 h 85"/>
                <a:gd name="T4" fmla="*/ 2 w 52"/>
                <a:gd name="T5" fmla="*/ 1 h 85"/>
                <a:gd name="T6" fmla="*/ 2 w 52"/>
                <a:gd name="T7" fmla="*/ 0 h 85"/>
                <a:gd name="T8" fmla="*/ 3 w 52"/>
                <a:gd name="T9" fmla="*/ 0 h 85"/>
                <a:gd name="T10" fmla="*/ 5 w 52"/>
                <a:gd name="T11" fmla="*/ 0 h 85"/>
                <a:gd name="T12" fmla="*/ 6 w 52"/>
                <a:gd name="T13" fmla="*/ 0 h 85"/>
                <a:gd name="T14" fmla="*/ 6 w 52"/>
                <a:gd name="T15" fmla="*/ 3 h 85"/>
                <a:gd name="T16" fmla="*/ 6 w 52"/>
                <a:gd name="T17" fmla="*/ 6 h 85"/>
                <a:gd name="T18" fmla="*/ 5 w 52"/>
                <a:gd name="T19" fmla="*/ 9 h 85"/>
                <a:gd name="T20" fmla="*/ 5 w 52"/>
                <a:gd name="T21" fmla="*/ 13 h 85"/>
                <a:gd name="T22" fmla="*/ 4 w 52"/>
                <a:gd name="T23" fmla="*/ 15 h 85"/>
                <a:gd name="T24" fmla="*/ 3 w 52"/>
                <a:gd name="T25" fmla="*/ 17 h 85"/>
                <a:gd name="T26" fmla="*/ 2 w 52"/>
                <a:gd name="T27" fmla="*/ 19 h 85"/>
                <a:gd name="T28" fmla="*/ 1 w 52"/>
                <a:gd name="T29" fmla="*/ 21 h 85"/>
                <a:gd name="T30" fmla="*/ 1 w 52"/>
                <a:gd name="T31" fmla="*/ 19 h 85"/>
                <a:gd name="T32" fmla="*/ 1 w 52"/>
                <a:gd name="T33" fmla="*/ 17 h 85"/>
                <a:gd name="T34" fmla="*/ 1 w 52"/>
                <a:gd name="T35" fmla="*/ 15 h 85"/>
                <a:gd name="T36" fmla="*/ 1 w 52"/>
                <a:gd name="T37" fmla="*/ 13 h 85"/>
                <a:gd name="T38" fmla="*/ 0 w 52"/>
                <a:gd name="T39" fmla="*/ 10 h 85"/>
                <a:gd name="T40" fmla="*/ 0 w 52"/>
                <a:gd name="T41" fmla="*/ 8 h 85"/>
                <a:gd name="T42" fmla="*/ 0 w 52"/>
                <a:gd name="T43" fmla="*/ 6 h 85"/>
                <a:gd name="T44" fmla="*/ 0 w 52"/>
                <a:gd name="T45" fmla="*/ 5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708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8 w 69"/>
                <a:gd name="T1" fmla="*/ 6 h 99"/>
                <a:gd name="T2" fmla="*/ 7 w 69"/>
                <a:gd name="T3" fmla="*/ 4 h 99"/>
                <a:gd name="T4" fmla="*/ 6 w 69"/>
                <a:gd name="T5" fmla="*/ 3 h 99"/>
                <a:gd name="T6" fmla="*/ 5 w 69"/>
                <a:gd name="T7" fmla="*/ 1 h 99"/>
                <a:gd name="T8" fmla="*/ 5 w 69"/>
                <a:gd name="T9" fmla="*/ 1 h 99"/>
                <a:gd name="T10" fmla="*/ 3 w 69"/>
                <a:gd name="T11" fmla="*/ 0 h 99"/>
                <a:gd name="T12" fmla="*/ 3 w 69"/>
                <a:gd name="T13" fmla="*/ 0 h 99"/>
                <a:gd name="T14" fmla="*/ 1 w 69"/>
                <a:gd name="T15" fmla="*/ 0 h 99"/>
                <a:gd name="T16" fmla="*/ 0 w 69"/>
                <a:gd name="T17" fmla="*/ 1 h 99"/>
                <a:gd name="T18" fmla="*/ 0 w 69"/>
                <a:gd name="T19" fmla="*/ 3 h 99"/>
                <a:gd name="T20" fmla="*/ 0 w 69"/>
                <a:gd name="T21" fmla="*/ 6 h 99"/>
                <a:gd name="T22" fmla="*/ 1 w 69"/>
                <a:gd name="T23" fmla="*/ 8 h 99"/>
                <a:gd name="T24" fmla="*/ 1 w 69"/>
                <a:gd name="T25" fmla="*/ 11 h 99"/>
                <a:gd name="T26" fmla="*/ 1 w 69"/>
                <a:gd name="T27" fmla="*/ 14 h 99"/>
                <a:gd name="T28" fmla="*/ 2 w 69"/>
                <a:gd name="T29" fmla="*/ 17 h 99"/>
                <a:gd name="T30" fmla="*/ 2 w 69"/>
                <a:gd name="T31" fmla="*/ 20 h 99"/>
                <a:gd name="T32" fmla="*/ 2 w 69"/>
                <a:gd name="T33" fmla="*/ 24 h 99"/>
                <a:gd name="T34" fmla="*/ 2 w 69"/>
                <a:gd name="T35" fmla="*/ 23 h 99"/>
                <a:gd name="T36" fmla="*/ 3 w 69"/>
                <a:gd name="T37" fmla="*/ 22 h 99"/>
                <a:gd name="T38" fmla="*/ 4 w 69"/>
                <a:gd name="T39" fmla="*/ 20 h 99"/>
                <a:gd name="T40" fmla="*/ 5 w 69"/>
                <a:gd name="T41" fmla="*/ 18 h 99"/>
                <a:gd name="T42" fmla="*/ 5 w 69"/>
                <a:gd name="T43" fmla="*/ 15 h 99"/>
                <a:gd name="T44" fmla="*/ 6 w 69"/>
                <a:gd name="T45" fmla="*/ 12 h 99"/>
                <a:gd name="T46" fmla="*/ 7 w 69"/>
                <a:gd name="T47" fmla="*/ 9 h 99"/>
                <a:gd name="T48" fmla="*/ 8 w 69"/>
                <a:gd name="T49" fmla="*/ 6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709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7 w 402"/>
                <a:gd name="T1" fmla="*/ 63 h 279"/>
                <a:gd name="T2" fmla="*/ 33 w 402"/>
                <a:gd name="T3" fmla="*/ 56 h 279"/>
                <a:gd name="T4" fmla="*/ 37 w 402"/>
                <a:gd name="T5" fmla="*/ 49 h 279"/>
                <a:gd name="T6" fmla="*/ 40 w 402"/>
                <a:gd name="T7" fmla="*/ 41 h 279"/>
                <a:gd name="T8" fmla="*/ 43 w 402"/>
                <a:gd name="T9" fmla="*/ 34 h 279"/>
                <a:gd name="T10" fmla="*/ 44 w 402"/>
                <a:gd name="T11" fmla="*/ 25 h 279"/>
                <a:gd name="T12" fmla="*/ 45 w 402"/>
                <a:gd name="T13" fmla="*/ 17 h 279"/>
                <a:gd name="T14" fmla="*/ 44 w 402"/>
                <a:gd name="T15" fmla="*/ 8 h 279"/>
                <a:gd name="T16" fmla="*/ 44 w 402"/>
                <a:gd name="T17" fmla="*/ 0 h 279"/>
                <a:gd name="T18" fmla="*/ 40 w 402"/>
                <a:gd name="T19" fmla="*/ 9 h 279"/>
                <a:gd name="T20" fmla="*/ 34 w 402"/>
                <a:gd name="T21" fmla="*/ 15 h 279"/>
                <a:gd name="T22" fmla="*/ 28 w 402"/>
                <a:gd name="T23" fmla="*/ 18 h 279"/>
                <a:gd name="T24" fmla="*/ 21 w 402"/>
                <a:gd name="T25" fmla="*/ 21 h 279"/>
                <a:gd name="T26" fmla="*/ 15 w 402"/>
                <a:gd name="T27" fmla="*/ 23 h 279"/>
                <a:gd name="T28" fmla="*/ 8 w 402"/>
                <a:gd name="T29" fmla="*/ 28 h 279"/>
                <a:gd name="T30" fmla="*/ 3 w 402"/>
                <a:gd name="T31" fmla="*/ 36 h 279"/>
                <a:gd name="T32" fmla="*/ 0 w 402"/>
                <a:gd name="T33" fmla="*/ 50 h 279"/>
                <a:gd name="T34" fmla="*/ 1 w 402"/>
                <a:gd name="T35" fmla="*/ 57 h 279"/>
                <a:gd name="T36" fmla="*/ 3 w 402"/>
                <a:gd name="T37" fmla="*/ 62 h 279"/>
                <a:gd name="T38" fmla="*/ 6 w 402"/>
                <a:gd name="T39" fmla="*/ 66 h 279"/>
                <a:gd name="T40" fmla="*/ 9 w 402"/>
                <a:gd name="T41" fmla="*/ 69 h 279"/>
                <a:gd name="T42" fmla="*/ 13 w 402"/>
                <a:gd name="T43" fmla="*/ 69 h 279"/>
                <a:gd name="T44" fmla="*/ 17 w 402"/>
                <a:gd name="T45" fmla="*/ 69 h 279"/>
                <a:gd name="T46" fmla="*/ 22 w 402"/>
                <a:gd name="T47" fmla="*/ 67 h 279"/>
                <a:gd name="T48" fmla="*/ 27 w 402"/>
                <a:gd name="T49" fmla="*/ 6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710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8 w 319"/>
                <a:gd name="T1" fmla="*/ 45 h 196"/>
                <a:gd name="T2" fmla="*/ 22 w 319"/>
                <a:gd name="T3" fmla="*/ 40 h 196"/>
                <a:gd name="T4" fmla="*/ 26 w 319"/>
                <a:gd name="T5" fmla="*/ 35 h 196"/>
                <a:gd name="T6" fmla="*/ 29 w 319"/>
                <a:gd name="T7" fmla="*/ 29 h 196"/>
                <a:gd name="T8" fmla="*/ 32 w 319"/>
                <a:gd name="T9" fmla="*/ 25 h 196"/>
                <a:gd name="T10" fmla="*/ 33 w 319"/>
                <a:gd name="T11" fmla="*/ 19 h 196"/>
                <a:gd name="T12" fmla="*/ 34 w 319"/>
                <a:gd name="T13" fmla="*/ 12 h 196"/>
                <a:gd name="T14" fmla="*/ 35 w 319"/>
                <a:gd name="T15" fmla="*/ 6 h 196"/>
                <a:gd name="T16" fmla="*/ 35 w 319"/>
                <a:gd name="T17" fmla="*/ 0 h 196"/>
                <a:gd name="T18" fmla="*/ 32 w 319"/>
                <a:gd name="T19" fmla="*/ 7 h 196"/>
                <a:gd name="T20" fmla="*/ 27 w 319"/>
                <a:gd name="T21" fmla="*/ 11 h 196"/>
                <a:gd name="T22" fmla="*/ 23 w 319"/>
                <a:gd name="T23" fmla="*/ 13 h 196"/>
                <a:gd name="T24" fmla="*/ 18 w 319"/>
                <a:gd name="T25" fmla="*/ 14 h 196"/>
                <a:gd name="T26" fmla="*/ 13 w 319"/>
                <a:gd name="T27" fmla="*/ 16 h 196"/>
                <a:gd name="T28" fmla="*/ 8 w 319"/>
                <a:gd name="T29" fmla="*/ 20 h 196"/>
                <a:gd name="T30" fmla="*/ 4 w 319"/>
                <a:gd name="T31" fmla="*/ 26 h 196"/>
                <a:gd name="T32" fmla="*/ 0 w 319"/>
                <a:gd name="T33" fmla="*/ 36 h 196"/>
                <a:gd name="T34" fmla="*/ 0 w 319"/>
                <a:gd name="T35" fmla="*/ 41 h 196"/>
                <a:gd name="T36" fmla="*/ 1 w 319"/>
                <a:gd name="T37" fmla="*/ 45 h 196"/>
                <a:gd name="T38" fmla="*/ 3 w 319"/>
                <a:gd name="T39" fmla="*/ 47 h 196"/>
                <a:gd name="T40" fmla="*/ 5 w 319"/>
                <a:gd name="T41" fmla="*/ 49 h 196"/>
                <a:gd name="T42" fmla="*/ 7 w 319"/>
                <a:gd name="T43" fmla="*/ 49 h 196"/>
                <a:gd name="T44" fmla="*/ 10 w 319"/>
                <a:gd name="T45" fmla="*/ 49 h 196"/>
                <a:gd name="T46" fmla="*/ 13 w 319"/>
                <a:gd name="T47" fmla="*/ 47 h 196"/>
                <a:gd name="T48" fmla="*/ 18 w 319"/>
                <a:gd name="T49" fmla="*/ 45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711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7 w 532"/>
                <a:gd name="T1" fmla="*/ 64 h 281"/>
                <a:gd name="T2" fmla="*/ 40 w 532"/>
                <a:gd name="T3" fmla="*/ 53 h 281"/>
                <a:gd name="T4" fmla="*/ 50 w 532"/>
                <a:gd name="T5" fmla="*/ 42 h 281"/>
                <a:gd name="T6" fmla="*/ 56 w 532"/>
                <a:gd name="T7" fmla="*/ 33 h 281"/>
                <a:gd name="T8" fmla="*/ 59 w 532"/>
                <a:gd name="T9" fmla="*/ 25 h 281"/>
                <a:gd name="T10" fmla="*/ 59 w 532"/>
                <a:gd name="T11" fmla="*/ 18 h 281"/>
                <a:gd name="T12" fmla="*/ 56 w 532"/>
                <a:gd name="T13" fmla="*/ 11 h 281"/>
                <a:gd name="T14" fmla="*/ 51 w 532"/>
                <a:gd name="T15" fmla="*/ 5 h 281"/>
                <a:gd name="T16" fmla="*/ 44 w 532"/>
                <a:gd name="T17" fmla="*/ 1 h 281"/>
                <a:gd name="T18" fmla="*/ 39 w 532"/>
                <a:gd name="T19" fmla="*/ 0 h 281"/>
                <a:gd name="T20" fmla="*/ 35 w 532"/>
                <a:gd name="T21" fmla="*/ 0 h 281"/>
                <a:gd name="T22" fmla="*/ 31 w 532"/>
                <a:gd name="T23" fmla="*/ 0 h 281"/>
                <a:gd name="T24" fmla="*/ 28 w 532"/>
                <a:gd name="T25" fmla="*/ 1 h 281"/>
                <a:gd name="T26" fmla="*/ 25 w 532"/>
                <a:gd name="T27" fmla="*/ 2 h 281"/>
                <a:gd name="T28" fmla="*/ 24 w 532"/>
                <a:gd name="T29" fmla="*/ 6 h 281"/>
                <a:gd name="T30" fmla="*/ 23 w 532"/>
                <a:gd name="T31" fmla="*/ 12 h 281"/>
                <a:gd name="T32" fmla="*/ 23 w 532"/>
                <a:gd name="T33" fmla="*/ 21 h 281"/>
                <a:gd name="T34" fmla="*/ 20 w 532"/>
                <a:gd name="T35" fmla="*/ 21 h 281"/>
                <a:gd name="T36" fmla="*/ 16 w 532"/>
                <a:gd name="T37" fmla="*/ 23 h 281"/>
                <a:gd name="T38" fmla="*/ 13 w 532"/>
                <a:gd name="T39" fmla="*/ 24 h 281"/>
                <a:gd name="T40" fmla="*/ 9 w 532"/>
                <a:gd name="T41" fmla="*/ 27 h 281"/>
                <a:gd name="T42" fmla="*/ 6 w 532"/>
                <a:gd name="T43" fmla="*/ 31 h 281"/>
                <a:gd name="T44" fmla="*/ 4 w 532"/>
                <a:gd name="T45" fmla="*/ 36 h 281"/>
                <a:gd name="T46" fmla="*/ 2 w 532"/>
                <a:gd name="T47" fmla="*/ 43 h 281"/>
                <a:gd name="T48" fmla="*/ 0 w 532"/>
                <a:gd name="T49" fmla="*/ 51 h 281"/>
                <a:gd name="T50" fmla="*/ 1 w 532"/>
                <a:gd name="T51" fmla="*/ 58 h 281"/>
                <a:gd name="T52" fmla="*/ 3 w 532"/>
                <a:gd name="T53" fmla="*/ 63 h 281"/>
                <a:gd name="T54" fmla="*/ 6 w 532"/>
                <a:gd name="T55" fmla="*/ 67 h 281"/>
                <a:gd name="T56" fmla="*/ 9 w 532"/>
                <a:gd name="T57" fmla="*/ 69 h 281"/>
                <a:gd name="T58" fmla="*/ 13 w 532"/>
                <a:gd name="T59" fmla="*/ 70 h 281"/>
                <a:gd name="T60" fmla="*/ 17 w 532"/>
                <a:gd name="T61" fmla="*/ 69 h 281"/>
                <a:gd name="T62" fmla="*/ 22 w 532"/>
                <a:gd name="T63" fmla="*/ 67 h 281"/>
                <a:gd name="T64" fmla="*/ 27 w 532"/>
                <a:gd name="T65" fmla="*/ 64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712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7 w 331"/>
                <a:gd name="T1" fmla="*/ 41 h 175"/>
                <a:gd name="T2" fmla="*/ 25 w 331"/>
                <a:gd name="T3" fmla="*/ 33 h 175"/>
                <a:gd name="T4" fmla="*/ 31 w 331"/>
                <a:gd name="T5" fmla="*/ 27 h 175"/>
                <a:gd name="T6" fmla="*/ 35 w 331"/>
                <a:gd name="T7" fmla="*/ 21 h 175"/>
                <a:gd name="T8" fmla="*/ 37 w 331"/>
                <a:gd name="T9" fmla="*/ 16 h 175"/>
                <a:gd name="T10" fmla="*/ 37 w 331"/>
                <a:gd name="T11" fmla="*/ 12 h 175"/>
                <a:gd name="T12" fmla="*/ 35 w 331"/>
                <a:gd name="T13" fmla="*/ 8 h 175"/>
                <a:gd name="T14" fmla="*/ 32 w 331"/>
                <a:gd name="T15" fmla="*/ 4 h 175"/>
                <a:gd name="T16" fmla="*/ 27 w 331"/>
                <a:gd name="T17" fmla="*/ 1 h 175"/>
                <a:gd name="T18" fmla="*/ 25 w 331"/>
                <a:gd name="T19" fmla="*/ 1 h 175"/>
                <a:gd name="T20" fmla="*/ 22 w 331"/>
                <a:gd name="T21" fmla="*/ 0 h 175"/>
                <a:gd name="T22" fmla="*/ 19 w 331"/>
                <a:gd name="T23" fmla="*/ 0 h 175"/>
                <a:gd name="T24" fmla="*/ 18 w 331"/>
                <a:gd name="T25" fmla="*/ 1 h 175"/>
                <a:gd name="T26" fmla="*/ 16 w 331"/>
                <a:gd name="T27" fmla="*/ 2 h 175"/>
                <a:gd name="T28" fmla="*/ 15 w 331"/>
                <a:gd name="T29" fmla="*/ 4 h 175"/>
                <a:gd name="T30" fmla="*/ 14 w 331"/>
                <a:gd name="T31" fmla="*/ 8 h 175"/>
                <a:gd name="T32" fmla="*/ 15 w 331"/>
                <a:gd name="T33" fmla="*/ 14 h 175"/>
                <a:gd name="T34" fmla="*/ 12 w 331"/>
                <a:gd name="T35" fmla="*/ 14 h 175"/>
                <a:gd name="T36" fmla="*/ 10 w 331"/>
                <a:gd name="T37" fmla="*/ 15 h 175"/>
                <a:gd name="T38" fmla="*/ 8 w 331"/>
                <a:gd name="T39" fmla="*/ 16 h 175"/>
                <a:gd name="T40" fmla="*/ 6 w 331"/>
                <a:gd name="T41" fmla="*/ 18 h 175"/>
                <a:gd name="T42" fmla="*/ 4 w 331"/>
                <a:gd name="T43" fmla="*/ 20 h 175"/>
                <a:gd name="T44" fmla="*/ 2 w 331"/>
                <a:gd name="T45" fmla="*/ 23 h 175"/>
                <a:gd name="T46" fmla="*/ 1 w 331"/>
                <a:gd name="T47" fmla="*/ 27 h 175"/>
                <a:gd name="T48" fmla="*/ 0 w 331"/>
                <a:gd name="T49" fmla="*/ 33 h 175"/>
                <a:gd name="T50" fmla="*/ 1 w 331"/>
                <a:gd name="T51" fmla="*/ 37 h 175"/>
                <a:gd name="T52" fmla="*/ 2 w 331"/>
                <a:gd name="T53" fmla="*/ 40 h 175"/>
                <a:gd name="T54" fmla="*/ 4 w 331"/>
                <a:gd name="T55" fmla="*/ 42 h 175"/>
                <a:gd name="T56" fmla="*/ 6 w 331"/>
                <a:gd name="T57" fmla="*/ 44 h 175"/>
                <a:gd name="T58" fmla="*/ 8 w 331"/>
                <a:gd name="T59" fmla="*/ 44 h 175"/>
                <a:gd name="T60" fmla="*/ 11 w 331"/>
                <a:gd name="T61" fmla="*/ 44 h 175"/>
                <a:gd name="T62" fmla="*/ 13 w 331"/>
                <a:gd name="T63" fmla="*/ 43 h 175"/>
                <a:gd name="T64" fmla="*/ 17 w 331"/>
                <a:gd name="T65" fmla="*/ 4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713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3 w 112"/>
                <a:gd name="T1" fmla="*/ 14 h 132"/>
                <a:gd name="T2" fmla="*/ 13 w 112"/>
                <a:gd name="T3" fmla="*/ 9 h 132"/>
                <a:gd name="T4" fmla="*/ 13 w 112"/>
                <a:gd name="T5" fmla="*/ 6 h 132"/>
                <a:gd name="T6" fmla="*/ 13 w 112"/>
                <a:gd name="T7" fmla="*/ 4 h 132"/>
                <a:gd name="T8" fmla="*/ 12 w 112"/>
                <a:gd name="T9" fmla="*/ 2 h 132"/>
                <a:gd name="T10" fmla="*/ 11 w 112"/>
                <a:gd name="T11" fmla="*/ 1 h 132"/>
                <a:gd name="T12" fmla="*/ 10 w 112"/>
                <a:gd name="T13" fmla="*/ 1 h 132"/>
                <a:gd name="T14" fmla="*/ 8 w 112"/>
                <a:gd name="T15" fmla="*/ 0 h 132"/>
                <a:gd name="T16" fmla="*/ 7 w 112"/>
                <a:gd name="T17" fmla="*/ 1 h 132"/>
                <a:gd name="T18" fmla="*/ 5 w 112"/>
                <a:gd name="T19" fmla="*/ 4 h 132"/>
                <a:gd name="T20" fmla="*/ 3 w 112"/>
                <a:gd name="T21" fmla="*/ 8 h 132"/>
                <a:gd name="T22" fmla="*/ 2 w 112"/>
                <a:gd name="T23" fmla="*/ 12 h 132"/>
                <a:gd name="T24" fmla="*/ 1 w 112"/>
                <a:gd name="T25" fmla="*/ 17 h 132"/>
                <a:gd name="T26" fmla="*/ 0 w 112"/>
                <a:gd name="T27" fmla="*/ 20 h 132"/>
                <a:gd name="T28" fmla="*/ 0 w 112"/>
                <a:gd name="T29" fmla="*/ 25 h 132"/>
                <a:gd name="T30" fmla="*/ 0 w 112"/>
                <a:gd name="T31" fmla="*/ 29 h 132"/>
                <a:gd name="T32" fmla="*/ 1 w 112"/>
                <a:gd name="T33" fmla="*/ 33 h 132"/>
                <a:gd name="T34" fmla="*/ 2 w 112"/>
                <a:gd name="T35" fmla="*/ 29 h 132"/>
                <a:gd name="T36" fmla="*/ 3 w 112"/>
                <a:gd name="T37" fmla="*/ 25 h 132"/>
                <a:gd name="T38" fmla="*/ 5 w 112"/>
                <a:gd name="T39" fmla="*/ 22 h 132"/>
                <a:gd name="T40" fmla="*/ 6 w 112"/>
                <a:gd name="T41" fmla="*/ 20 h 132"/>
                <a:gd name="T42" fmla="*/ 8 w 112"/>
                <a:gd name="T43" fmla="*/ 18 h 132"/>
                <a:gd name="T44" fmla="*/ 10 w 112"/>
                <a:gd name="T45" fmla="*/ 16 h 132"/>
                <a:gd name="T46" fmla="*/ 11 w 112"/>
                <a:gd name="T47" fmla="*/ 15 h 132"/>
                <a:gd name="T48" fmla="*/ 13 w 112"/>
                <a:gd name="T49" fmla="*/ 14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714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3 w 113"/>
                <a:gd name="T1" fmla="*/ 14 h 133"/>
                <a:gd name="T2" fmla="*/ 13 w 113"/>
                <a:gd name="T3" fmla="*/ 9 h 133"/>
                <a:gd name="T4" fmla="*/ 13 w 113"/>
                <a:gd name="T5" fmla="*/ 6 h 133"/>
                <a:gd name="T6" fmla="*/ 12 w 113"/>
                <a:gd name="T7" fmla="*/ 4 h 133"/>
                <a:gd name="T8" fmla="*/ 12 w 113"/>
                <a:gd name="T9" fmla="*/ 2 h 133"/>
                <a:gd name="T10" fmla="*/ 11 w 113"/>
                <a:gd name="T11" fmla="*/ 1 h 133"/>
                <a:gd name="T12" fmla="*/ 10 w 113"/>
                <a:gd name="T13" fmla="*/ 0 h 133"/>
                <a:gd name="T14" fmla="*/ 9 w 113"/>
                <a:gd name="T15" fmla="*/ 0 h 133"/>
                <a:gd name="T16" fmla="*/ 7 w 113"/>
                <a:gd name="T17" fmla="*/ 0 h 133"/>
                <a:gd name="T18" fmla="*/ 5 w 113"/>
                <a:gd name="T19" fmla="*/ 4 h 133"/>
                <a:gd name="T20" fmla="*/ 3 w 113"/>
                <a:gd name="T21" fmla="*/ 8 h 133"/>
                <a:gd name="T22" fmla="*/ 2 w 113"/>
                <a:gd name="T23" fmla="*/ 12 h 133"/>
                <a:gd name="T24" fmla="*/ 1 w 113"/>
                <a:gd name="T25" fmla="*/ 16 h 133"/>
                <a:gd name="T26" fmla="*/ 0 w 113"/>
                <a:gd name="T27" fmla="*/ 20 h 133"/>
                <a:gd name="T28" fmla="*/ 0 w 113"/>
                <a:gd name="T29" fmla="*/ 24 h 133"/>
                <a:gd name="T30" fmla="*/ 0 w 113"/>
                <a:gd name="T31" fmla="*/ 29 h 133"/>
                <a:gd name="T32" fmla="*/ 1 w 113"/>
                <a:gd name="T33" fmla="*/ 33 h 133"/>
                <a:gd name="T34" fmla="*/ 2 w 113"/>
                <a:gd name="T35" fmla="*/ 29 h 133"/>
                <a:gd name="T36" fmla="*/ 3 w 113"/>
                <a:gd name="T37" fmla="*/ 25 h 133"/>
                <a:gd name="T38" fmla="*/ 5 w 113"/>
                <a:gd name="T39" fmla="*/ 22 h 133"/>
                <a:gd name="T40" fmla="*/ 6 w 113"/>
                <a:gd name="T41" fmla="*/ 20 h 133"/>
                <a:gd name="T42" fmla="*/ 8 w 113"/>
                <a:gd name="T43" fmla="*/ 17 h 133"/>
                <a:gd name="T44" fmla="*/ 9 w 113"/>
                <a:gd name="T45" fmla="*/ 16 h 133"/>
                <a:gd name="T46" fmla="*/ 11 w 113"/>
                <a:gd name="T47" fmla="*/ 14 h 133"/>
                <a:gd name="T48" fmla="*/ 13 w 113"/>
                <a:gd name="T49" fmla="*/ 1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715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9 w 361"/>
                <a:gd name="T1" fmla="*/ 116 h 553"/>
                <a:gd name="T2" fmla="*/ 8 w 361"/>
                <a:gd name="T3" fmla="*/ 101 h 553"/>
                <a:gd name="T4" fmla="*/ 7 w 361"/>
                <a:gd name="T5" fmla="*/ 87 h 553"/>
                <a:gd name="T6" fmla="*/ 6 w 361"/>
                <a:gd name="T7" fmla="*/ 72 h 553"/>
                <a:gd name="T8" fmla="*/ 5 w 361"/>
                <a:gd name="T9" fmla="*/ 58 h 553"/>
                <a:gd name="T10" fmla="*/ 3 w 361"/>
                <a:gd name="T11" fmla="*/ 43 h 553"/>
                <a:gd name="T12" fmla="*/ 2 w 361"/>
                <a:gd name="T13" fmla="*/ 29 h 553"/>
                <a:gd name="T14" fmla="*/ 1 w 361"/>
                <a:gd name="T15" fmla="*/ 15 h 553"/>
                <a:gd name="T16" fmla="*/ 0 w 361"/>
                <a:gd name="T17" fmla="*/ 0 h 553"/>
                <a:gd name="T18" fmla="*/ 5 w 361"/>
                <a:gd name="T19" fmla="*/ 9 h 553"/>
                <a:gd name="T20" fmla="*/ 10 w 361"/>
                <a:gd name="T21" fmla="*/ 21 h 553"/>
                <a:gd name="T22" fmla="*/ 15 w 361"/>
                <a:gd name="T23" fmla="*/ 33 h 553"/>
                <a:gd name="T24" fmla="*/ 20 w 361"/>
                <a:gd name="T25" fmla="*/ 47 h 553"/>
                <a:gd name="T26" fmla="*/ 25 w 361"/>
                <a:gd name="T27" fmla="*/ 62 h 553"/>
                <a:gd name="T28" fmla="*/ 30 w 361"/>
                <a:gd name="T29" fmla="*/ 79 h 553"/>
                <a:gd name="T30" fmla="*/ 35 w 361"/>
                <a:gd name="T31" fmla="*/ 96 h 553"/>
                <a:gd name="T32" fmla="*/ 40 w 361"/>
                <a:gd name="T33" fmla="*/ 115 h 553"/>
                <a:gd name="T34" fmla="*/ 37 w 361"/>
                <a:gd name="T35" fmla="*/ 126 h 553"/>
                <a:gd name="T36" fmla="*/ 34 w 361"/>
                <a:gd name="T37" fmla="*/ 134 h 553"/>
                <a:gd name="T38" fmla="*/ 30 w 361"/>
                <a:gd name="T39" fmla="*/ 138 h 553"/>
                <a:gd name="T40" fmla="*/ 27 w 361"/>
                <a:gd name="T41" fmla="*/ 139 h 553"/>
                <a:gd name="T42" fmla="*/ 22 w 361"/>
                <a:gd name="T43" fmla="*/ 136 h 553"/>
                <a:gd name="T44" fmla="*/ 18 w 361"/>
                <a:gd name="T45" fmla="*/ 131 h 553"/>
                <a:gd name="T46" fmla="*/ 14 w 361"/>
                <a:gd name="T47" fmla="*/ 125 h 553"/>
                <a:gd name="T48" fmla="*/ 9 w 361"/>
                <a:gd name="T49" fmla="*/ 116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716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49 w 1359"/>
                <a:gd name="T1" fmla="*/ 232 h 1111"/>
                <a:gd name="T2" fmla="*/ 145 w 1359"/>
                <a:gd name="T3" fmla="*/ 222 h 1111"/>
                <a:gd name="T4" fmla="*/ 141 w 1359"/>
                <a:gd name="T5" fmla="*/ 212 h 1111"/>
                <a:gd name="T6" fmla="*/ 136 w 1359"/>
                <a:gd name="T7" fmla="*/ 202 h 1111"/>
                <a:gd name="T8" fmla="*/ 133 w 1359"/>
                <a:gd name="T9" fmla="*/ 191 h 1111"/>
                <a:gd name="T10" fmla="*/ 130 w 1359"/>
                <a:gd name="T11" fmla="*/ 179 h 1111"/>
                <a:gd name="T12" fmla="*/ 128 w 1359"/>
                <a:gd name="T13" fmla="*/ 167 h 1111"/>
                <a:gd name="T14" fmla="*/ 126 w 1359"/>
                <a:gd name="T15" fmla="*/ 154 h 1111"/>
                <a:gd name="T16" fmla="*/ 121 w 1359"/>
                <a:gd name="T17" fmla="*/ 141 h 1111"/>
                <a:gd name="T18" fmla="*/ 114 w 1359"/>
                <a:gd name="T19" fmla="*/ 129 h 1111"/>
                <a:gd name="T20" fmla="*/ 107 w 1359"/>
                <a:gd name="T21" fmla="*/ 119 h 1111"/>
                <a:gd name="T22" fmla="*/ 100 w 1359"/>
                <a:gd name="T23" fmla="*/ 110 h 1111"/>
                <a:gd name="T24" fmla="*/ 97 w 1359"/>
                <a:gd name="T25" fmla="*/ 105 h 1111"/>
                <a:gd name="T26" fmla="*/ 98 w 1359"/>
                <a:gd name="T27" fmla="*/ 101 h 1111"/>
                <a:gd name="T28" fmla="*/ 100 w 1359"/>
                <a:gd name="T29" fmla="*/ 97 h 1111"/>
                <a:gd name="T30" fmla="*/ 101 w 1359"/>
                <a:gd name="T31" fmla="*/ 93 h 1111"/>
                <a:gd name="T32" fmla="*/ 101 w 1359"/>
                <a:gd name="T33" fmla="*/ 80 h 1111"/>
                <a:gd name="T34" fmla="*/ 98 w 1359"/>
                <a:gd name="T35" fmla="*/ 57 h 1111"/>
                <a:gd name="T36" fmla="*/ 92 w 1359"/>
                <a:gd name="T37" fmla="*/ 34 h 1111"/>
                <a:gd name="T38" fmla="*/ 85 w 1359"/>
                <a:gd name="T39" fmla="*/ 11 h 1111"/>
                <a:gd name="T40" fmla="*/ 72 w 1359"/>
                <a:gd name="T41" fmla="*/ 8 h 1111"/>
                <a:gd name="T42" fmla="*/ 52 w 1359"/>
                <a:gd name="T43" fmla="*/ 23 h 1111"/>
                <a:gd name="T44" fmla="*/ 32 w 1359"/>
                <a:gd name="T45" fmla="*/ 41 h 1111"/>
                <a:gd name="T46" fmla="*/ 13 w 1359"/>
                <a:gd name="T47" fmla="*/ 69 h 1111"/>
                <a:gd name="T48" fmla="*/ 2 w 1359"/>
                <a:gd name="T49" fmla="*/ 104 h 1111"/>
                <a:gd name="T50" fmla="*/ 0 w 1359"/>
                <a:gd name="T51" fmla="*/ 124 h 1111"/>
                <a:gd name="T52" fmla="*/ 3 w 1359"/>
                <a:gd name="T53" fmla="*/ 136 h 1111"/>
                <a:gd name="T54" fmla="*/ 8 w 1359"/>
                <a:gd name="T55" fmla="*/ 142 h 1111"/>
                <a:gd name="T56" fmla="*/ 18 w 1359"/>
                <a:gd name="T57" fmla="*/ 148 h 1111"/>
                <a:gd name="T58" fmla="*/ 29 w 1359"/>
                <a:gd name="T59" fmla="*/ 170 h 1111"/>
                <a:gd name="T60" fmla="*/ 45 w 1359"/>
                <a:gd name="T61" fmla="*/ 201 h 1111"/>
                <a:gd name="T62" fmla="*/ 73 w 1359"/>
                <a:gd name="T63" fmla="*/ 224 h 1111"/>
                <a:gd name="T64" fmla="*/ 100 w 1359"/>
                <a:gd name="T65" fmla="*/ 240 h 1111"/>
                <a:gd name="T66" fmla="*/ 110 w 1359"/>
                <a:gd name="T67" fmla="*/ 261 h 1111"/>
                <a:gd name="T68" fmla="*/ 120 w 1359"/>
                <a:gd name="T69" fmla="*/ 274 h 1111"/>
                <a:gd name="T70" fmla="*/ 131 w 1359"/>
                <a:gd name="T71" fmla="*/ 277 h 1111"/>
                <a:gd name="T72" fmla="*/ 141 w 1359"/>
                <a:gd name="T73" fmla="*/ 273 h 1111"/>
                <a:gd name="T74" fmla="*/ 147 w 1359"/>
                <a:gd name="T75" fmla="*/ 267 h 1111"/>
                <a:gd name="T76" fmla="*/ 150 w 1359"/>
                <a:gd name="T77" fmla="*/ 257 h 1111"/>
                <a:gd name="T78" fmla="*/ 151 w 1359"/>
                <a:gd name="T79" fmla="*/ 244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717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30 w 1186"/>
                <a:gd name="T1" fmla="*/ 217 h 1031"/>
                <a:gd name="T2" fmla="*/ 127 w 1186"/>
                <a:gd name="T3" fmla="*/ 208 h 1031"/>
                <a:gd name="T4" fmla="*/ 123 w 1186"/>
                <a:gd name="T5" fmla="*/ 200 h 1031"/>
                <a:gd name="T6" fmla="*/ 119 w 1186"/>
                <a:gd name="T7" fmla="*/ 192 h 1031"/>
                <a:gd name="T8" fmla="*/ 115 w 1186"/>
                <a:gd name="T9" fmla="*/ 182 h 1031"/>
                <a:gd name="T10" fmla="*/ 113 w 1186"/>
                <a:gd name="T11" fmla="*/ 171 h 1031"/>
                <a:gd name="T12" fmla="*/ 111 w 1186"/>
                <a:gd name="T13" fmla="*/ 160 h 1031"/>
                <a:gd name="T14" fmla="*/ 110 w 1186"/>
                <a:gd name="T15" fmla="*/ 150 h 1031"/>
                <a:gd name="T16" fmla="*/ 106 w 1186"/>
                <a:gd name="T17" fmla="*/ 138 h 1031"/>
                <a:gd name="T18" fmla="*/ 100 w 1186"/>
                <a:gd name="T19" fmla="*/ 127 h 1031"/>
                <a:gd name="T20" fmla="*/ 94 w 1186"/>
                <a:gd name="T21" fmla="*/ 119 h 1031"/>
                <a:gd name="T22" fmla="*/ 87 w 1186"/>
                <a:gd name="T23" fmla="*/ 111 h 1031"/>
                <a:gd name="T24" fmla="*/ 85 w 1186"/>
                <a:gd name="T25" fmla="*/ 106 h 1031"/>
                <a:gd name="T26" fmla="*/ 86 w 1186"/>
                <a:gd name="T27" fmla="*/ 99 h 1031"/>
                <a:gd name="T28" fmla="*/ 88 w 1186"/>
                <a:gd name="T29" fmla="*/ 92 h 1031"/>
                <a:gd name="T30" fmla="*/ 90 w 1186"/>
                <a:gd name="T31" fmla="*/ 85 h 1031"/>
                <a:gd name="T32" fmla="*/ 90 w 1186"/>
                <a:gd name="T33" fmla="*/ 72 h 1031"/>
                <a:gd name="T34" fmla="*/ 87 w 1186"/>
                <a:gd name="T35" fmla="*/ 51 h 1031"/>
                <a:gd name="T36" fmla="*/ 81 w 1186"/>
                <a:gd name="T37" fmla="*/ 30 h 1031"/>
                <a:gd name="T38" fmla="*/ 75 w 1186"/>
                <a:gd name="T39" fmla="*/ 10 h 1031"/>
                <a:gd name="T40" fmla="*/ 64 w 1186"/>
                <a:gd name="T41" fmla="*/ 8 h 1031"/>
                <a:gd name="T42" fmla="*/ 46 w 1186"/>
                <a:gd name="T43" fmla="*/ 25 h 1031"/>
                <a:gd name="T44" fmla="*/ 28 w 1186"/>
                <a:gd name="T45" fmla="*/ 46 h 1031"/>
                <a:gd name="T46" fmla="*/ 12 w 1186"/>
                <a:gd name="T47" fmla="*/ 74 h 1031"/>
                <a:gd name="T48" fmla="*/ 2 w 1186"/>
                <a:gd name="T49" fmla="*/ 105 h 1031"/>
                <a:gd name="T50" fmla="*/ 0 w 1186"/>
                <a:gd name="T51" fmla="*/ 120 h 1031"/>
                <a:gd name="T52" fmla="*/ 2 w 1186"/>
                <a:gd name="T53" fmla="*/ 126 h 1031"/>
                <a:gd name="T54" fmla="*/ 7 w 1186"/>
                <a:gd name="T55" fmla="*/ 127 h 1031"/>
                <a:gd name="T56" fmla="*/ 16 w 1186"/>
                <a:gd name="T57" fmla="*/ 132 h 1031"/>
                <a:gd name="T58" fmla="*/ 26 w 1186"/>
                <a:gd name="T59" fmla="*/ 156 h 1031"/>
                <a:gd name="T60" fmla="*/ 39 w 1186"/>
                <a:gd name="T61" fmla="*/ 187 h 1031"/>
                <a:gd name="T62" fmla="*/ 64 w 1186"/>
                <a:gd name="T63" fmla="*/ 211 h 1031"/>
                <a:gd name="T64" fmla="*/ 87 w 1186"/>
                <a:gd name="T65" fmla="*/ 225 h 1031"/>
                <a:gd name="T66" fmla="*/ 96 w 1186"/>
                <a:gd name="T67" fmla="*/ 243 h 1031"/>
                <a:gd name="T68" fmla="*/ 105 w 1186"/>
                <a:gd name="T69" fmla="*/ 255 h 1031"/>
                <a:gd name="T70" fmla="*/ 114 w 1186"/>
                <a:gd name="T71" fmla="*/ 257 h 1031"/>
                <a:gd name="T72" fmla="*/ 123 w 1186"/>
                <a:gd name="T73" fmla="*/ 253 h 1031"/>
                <a:gd name="T74" fmla="*/ 129 w 1186"/>
                <a:gd name="T75" fmla="*/ 249 h 1031"/>
                <a:gd name="T76" fmla="*/ 131 w 1186"/>
                <a:gd name="T77" fmla="*/ 240 h 1031"/>
                <a:gd name="T78" fmla="*/ 132 w 1186"/>
                <a:gd name="T79" fmla="*/ 228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718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22 w 1108"/>
                <a:gd name="T1" fmla="*/ 204 h 966"/>
                <a:gd name="T2" fmla="*/ 119 w 1108"/>
                <a:gd name="T3" fmla="*/ 196 h 966"/>
                <a:gd name="T4" fmla="*/ 115 w 1108"/>
                <a:gd name="T5" fmla="*/ 188 h 966"/>
                <a:gd name="T6" fmla="*/ 111 w 1108"/>
                <a:gd name="T7" fmla="*/ 181 h 966"/>
                <a:gd name="T8" fmla="*/ 108 w 1108"/>
                <a:gd name="T9" fmla="*/ 172 h 966"/>
                <a:gd name="T10" fmla="*/ 106 w 1108"/>
                <a:gd name="T11" fmla="*/ 161 h 966"/>
                <a:gd name="T12" fmla="*/ 104 w 1108"/>
                <a:gd name="T13" fmla="*/ 151 h 966"/>
                <a:gd name="T14" fmla="*/ 102 w 1108"/>
                <a:gd name="T15" fmla="*/ 141 h 966"/>
                <a:gd name="T16" fmla="*/ 99 w 1108"/>
                <a:gd name="T17" fmla="*/ 130 h 966"/>
                <a:gd name="T18" fmla="*/ 93 w 1108"/>
                <a:gd name="T19" fmla="*/ 120 h 966"/>
                <a:gd name="T20" fmla="*/ 88 w 1108"/>
                <a:gd name="T21" fmla="*/ 112 h 966"/>
                <a:gd name="T22" fmla="*/ 82 w 1108"/>
                <a:gd name="T23" fmla="*/ 105 h 966"/>
                <a:gd name="T24" fmla="*/ 79 w 1108"/>
                <a:gd name="T25" fmla="*/ 100 h 966"/>
                <a:gd name="T26" fmla="*/ 81 w 1108"/>
                <a:gd name="T27" fmla="*/ 94 h 966"/>
                <a:gd name="T28" fmla="*/ 83 w 1108"/>
                <a:gd name="T29" fmla="*/ 87 h 966"/>
                <a:gd name="T30" fmla="*/ 84 w 1108"/>
                <a:gd name="T31" fmla="*/ 80 h 966"/>
                <a:gd name="T32" fmla="*/ 85 w 1108"/>
                <a:gd name="T33" fmla="*/ 69 h 966"/>
                <a:gd name="T34" fmla="*/ 82 w 1108"/>
                <a:gd name="T35" fmla="*/ 49 h 966"/>
                <a:gd name="T36" fmla="*/ 77 w 1108"/>
                <a:gd name="T37" fmla="*/ 29 h 966"/>
                <a:gd name="T38" fmla="*/ 71 w 1108"/>
                <a:gd name="T39" fmla="*/ 10 h 966"/>
                <a:gd name="T40" fmla="*/ 61 w 1108"/>
                <a:gd name="T41" fmla="*/ 8 h 966"/>
                <a:gd name="T42" fmla="*/ 44 w 1108"/>
                <a:gd name="T43" fmla="*/ 25 h 966"/>
                <a:gd name="T44" fmla="*/ 27 w 1108"/>
                <a:gd name="T45" fmla="*/ 44 h 966"/>
                <a:gd name="T46" fmla="*/ 11 w 1108"/>
                <a:gd name="T47" fmla="*/ 71 h 966"/>
                <a:gd name="T48" fmla="*/ 1 w 1108"/>
                <a:gd name="T49" fmla="*/ 99 h 966"/>
                <a:gd name="T50" fmla="*/ 0 w 1108"/>
                <a:gd name="T51" fmla="*/ 113 h 966"/>
                <a:gd name="T52" fmla="*/ 2 w 1108"/>
                <a:gd name="T53" fmla="*/ 119 h 966"/>
                <a:gd name="T54" fmla="*/ 7 w 1108"/>
                <a:gd name="T55" fmla="*/ 120 h 966"/>
                <a:gd name="T56" fmla="*/ 15 w 1108"/>
                <a:gd name="T57" fmla="*/ 125 h 966"/>
                <a:gd name="T58" fmla="*/ 24 w 1108"/>
                <a:gd name="T59" fmla="*/ 147 h 966"/>
                <a:gd name="T60" fmla="*/ 37 w 1108"/>
                <a:gd name="T61" fmla="*/ 176 h 966"/>
                <a:gd name="T62" fmla="*/ 60 w 1108"/>
                <a:gd name="T63" fmla="*/ 198 h 966"/>
                <a:gd name="T64" fmla="*/ 81 w 1108"/>
                <a:gd name="T65" fmla="*/ 212 h 966"/>
                <a:gd name="T66" fmla="*/ 90 w 1108"/>
                <a:gd name="T67" fmla="*/ 228 h 966"/>
                <a:gd name="T68" fmla="*/ 98 w 1108"/>
                <a:gd name="T69" fmla="*/ 239 h 966"/>
                <a:gd name="T70" fmla="*/ 107 w 1108"/>
                <a:gd name="T71" fmla="*/ 242 h 966"/>
                <a:gd name="T72" fmla="*/ 115 w 1108"/>
                <a:gd name="T73" fmla="*/ 238 h 966"/>
                <a:gd name="T74" fmla="*/ 120 w 1108"/>
                <a:gd name="T75" fmla="*/ 234 h 966"/>
                <a:gd name="T76" fmla="*/ 123 w 1108"/>
                <a:gd name="T77" fmla="*/ 225 h 966"/>
                <a:gd name="T78" fmla="*/ 123 w 1108"/>
                <a:gd name="T79" fmla="*/ 215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6" name="Freeform 719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14 w 1035"/>
                <a:gd name="T1" fmla="*/ 190 h 901"/>
                <a:gd name="T2" fmla="*/ 111 w 1035"/>
                <a:gd name="T3" fmla="*/ 182 h 901"/>
                <a:gd name="T4" fmla="*/ 107 w 1035"/>
                <a:gd name="T5" fmla="*/ 175 h 901"/>
                <a:gd name="T6" fmla="*/ 104 w 1035"/>
                <a:gd name="T7" fmla="*/ 168 h 901"/>
                <a:gd name="T8" fmla="*/ 101 w 1035"/>
                <a:gd name="T9" fmla="*/ 159 h 901"/>
                <a:gd name="T10" fmla="*/ 99 w 1035"/>
                <a:gd name="T11" fmla="*/ 150 h 901"/>
                <a:gd name="T12" fmla="*/ 98 w 1035"/>
                <a:gd name="T13" fmla="*/ 140 h 901"/>
                <a:gd name="T14" fmla="*/ 96 w 1035"/>
                <a:gd name="T15" fmla="*/ 131 h 901"/>
                <a:gd name="T16" fmla="*/ 92 w 1035"/>
                <a:gd name="T17" fmla="*/ 121 h 901"/>
                <a:gd name="T18" fmla="*/ 87 w 1035"/>
                <a:gd name="T19" fmla="*/ 112 h 901"/>
                <a:gd name="T20" fmla="*/ 82 w 1035"/>
                <a:gd name="T21" fmla="*/ 104 h 901"/>
                <a:gd name="T22" fmla="*/ 77 w 1035"/>
                <a:gd name="T23" fmla="*/ 97 h 901"/>
                <a:gd name="T24" fmla="*/ 74 w 1035"/>
                <a:gd name="T25" fmla="*/ 93 h 901"/>
                <a:gd name="T26" fmla="*/ 76 w 1035"/>
                <a:gd name="T27" fmla="*/ 87 h 901"/>
                <a:gd name="T28" fmla="*/ 77 w 1035"/>
                <a:gd name="T29" fmla="*/ 80 h 901"/>
                <a:gd name="T30" fmla="*/ 79 w 1035"/>
                <a:gd name="T31" fmla="*/ 74 h 901"/>
                <a:gd name="T32" fmla="*/ 79 w 1035"/>
                <a:gd name="T33" fmla="*/ 63 h 901"/>
                <a:gd name="T34" fmla="*/ 77 w 1035"/>
                <a:gd name="T35" fmla="*/ 45 h 901"/>
                <a:gd name="T36" fmla="*/ 72 w 1035"/>
                <a:gd name="T37" fmla="*/ 26 h 901"/>
                <a:gd name="T38" fmla="*/ 68 w 1035"/>
                <a:gd name="T39" fmla="*/ 8 h 901"/>
                <a:gd name="T40" fmla="*/ 58 w 1035"/>
                <a:gd name="T41" fmla="*/ 7 h 901"/>
                <a:gd name="T42" fmla="*/ 42 w 1035"/>
                <a:gd name="T43" fmla="*/ 22 h 901"/>
                <a:gd name="T44" fmla="*/ 25 w 1035"/>
                <a:gd name="T45" fmla="*/ 41 h 901"/>
                <a:gd name="T46" fmla="*/ 10 w 1035"/>
                <a:gd name="T47" fmla="*/ 65 h 901"/>
                <a:gd name="T48" fmla="*/ 1 w 1035"/>
                <a:gd name="T49" fmla="*/ 92 h 901"/>
                <a:gd name="T50" fmla="*/ 0 w 1035"/>
                <a:gd name="T51" fmla="*/ 105 h 901"/>
                <a:gd name="T52" fmla="*/ 2 w 1035"/>
                <a:gd name="T53" fmla="*/ 110 h 901"/>
                <a:gd name="T54" fmla="*/ 6 w 1035"/>
                <a:gd name="T55" fmla="*/ 112 h 901"/>
                <a:gd name="T56" fmla="*/ 14 w 1035"/>
                <a:gd name="T57" fmla="*/ 116 h 901"/>
                <a:gd name="T58" fmla="*/ 22 w 1035"/>
                <a:gd name="T59" fmla="*/ 136 h 901"/>
                <a:gd name="T60" fmla="*/ 34 w 1035"/>
                <a:gd name="T61" fmla="*/ 163 h 901"/>
                <a:gd name="T62" fmla="*/ 56 w 1035"/>
                <a:gd name="T63" fmla="*/ 184 h 901"/>
                <a:gd name="T64" fmla="*/ 76 w 1035"/>
                <a:gd name="T65" fmla="*/ 196 h 901"/>
                <a:gd name="T66" fmla="*/ 84 w 1035"/>
                <a:gd name="T67" fmla="*/ 212 h 901"/>
                <a:gd name="T68" fmla="*/ 92 w 1035"/>
                <a:gd name="T69" fmla="*/ 222 h 901"/>
                <a:gd name="T70" fmla="*/ 100 w 1035"/>
                <a:gd name="T71" fmla="*/ 225 h 901"/>
                <a:gd name="T72" fmla="*/ 107 w 1035"/>
                <a:gd name="T73" fmla="*/ 222 h 901"/>
                <a:gd name="T74" fmla="*/ 112 w 1035"/>
                <a:gd name="T75" fmla="*/ 217 h 901"/>
                <a:gd name="T76" fmla="*/ 115 w 1035"/>
                <a:gd name="T77" fmla="*/ 209 h 901"/>
                <a:gd name="T78" fmla="*/ 115 w 1035"/>
                <a:gd name="T79" fmla="*/ 2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7" name="Freeform 720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105 w 960"/>
                <a:gd name="T1" fmla="*/ 178 h 837"/>
                <a:gd name="T2" fmla="*/ 103 w 960"/>
                <a:gd name="T3" fmla="*/ 170 h 837"/>
                <a:gd name="T4" fmla="*/ 99 w 960"/>
                <a:gd name="T5" fmla="*/ 163 h 837"/>
                <a:gd name="T6" fmla="*/ 96 w 960"/>
                <a:gd name="T7" fmla="*/ 157 h 837"/>
                <a:gd name="T8" fmla="*/ 93 w 960"/>
                <a:gd name="T9" fmla="*/ 149 h 837"/>
                <a:gd name="T10" fmla="*/ 92 w 960"/>
                <a:gd name="T11" fmla="*/ 140 h 837"/>
                <a:gd name="T12" fmla="*/ 90 w 960"/>
                <a:gd name="T13" fmla="*/ 131 h 837"/>
                <a:gd name="T14" fmla="*/ 89 w 960"/>
                <a:gd name="T15" fmla="*/ 123 h 837"/>
                <a:gd name="T16" fmla="*/ 86 w 960"/>
                <a:gd name="T17" fmla="*/ 113 h 837"/>
                <a:gd name="T18" fmla="*/ 81 w 960"/>
                <a:gd name="T19" fmla="*/ 105 h 837"/>
                <a:gd name="T20" fmla="*/ 76 w 960"/>
                <a:gd name="T21" fmla="*/ 97 h 837"/>
                <a:gd name="T22" fmla="*/ 71 w 960"/>
                <a:gd name="T23" fmla="*/ 92 h 837"/>
                <a:gd name="T24" fmla="*/ 69 w 960"/>
                <a:gd name="T25" fmla="*/ 87 h 837"/>
                <a:gd name="T26" fmla="*/ 70 w 960"/>
                <a:gd name="T27" fmla="*/ 82 h 837"/>
                <a:gd name="T28" fmla="*/ 72 w 960"/>
                <a:gd name="T29" fmla="*/ 76 h 837"/>
                <a:gd name="T30" fmla="*/ 73 w 960"/>
                <a:gd name="T31" fmla="*/ 70 h 837"/>
                <a:gd name="T32" fmla="*/ 73 w 960"/>
                <a:gd name="T33" fmla="*/ 60 h 837"/>
                <a:gd name="T34" fmla="*/ 72 w 960"/>
                <a:gd name="T35" fmla="*/ 43 h 837"/>
                <a:gd name="T36" fmla="*/ 68 w 960"/>
                <a:gd name="T37" fmla="*/ 25 h 837"/>
                <a:gd name="T38" fmla="*/ 63 w 960"/>
                <a:gd name="T39" fmla="*/ 8 h 837"/>
                <a:gd name="T40" fmla="*/ 54 w 960"/>
                <a:gd name="T41" fmla="*/ 7 h 837"/>
                <a:gd name="T42" fmla="*/ 39 w 960"/>
                <a:gd name="T43" fmla="*/ 21 h 837"/>
                <a:gd name="T44" fmla="*/ 24 w 960"/>
                <a:gd name="T45" fmla="*/ 39 h 837"/>
                <a:gd name="T46" fmla="*/ 10 w 960"/>
                <a:gd name="T47" fmla="*/ 62 h 837"/>
                <a:gd name="T48" fmla="*/ 1 w 960"/>
                <a:gd name="T49" fmla="*/ 87 h 837"/>
                <a:gd name="T50" fmla="*/ 0 w 960"/>
                <a:gd name="T51" fmla="*/ 98 h 837"/>
                <a:gd name="T52" fmla="*/ 2 w 960"/>
                <a:gd name="T53" fmla="*/ 103 h 837"/>
                <a:gd name="T54" fmla="*/ 6 w 960"/>
                <a:gd name="T55" fmla="*/ 104 h 837"/>
                <a:gd name="T56" fmla="*/ 13 w 960"/>
                <a:gd name="T57" fmla="*/ 109 h 837"/>
                <a:gd name="T58" fmla="*/ 21 w 960"/>
                <a:gd name="T59" fmla="*/ 127 h 837"/>
                <a:gd name="T60" fmla="*/ 32 w 960"/>
                <a:gd name="T61" fmla="*/ 152 h 837"/>
                <a:gd name="T62" fmla="*/ 52 w 960"/>
                <a:gd name="T63" fmla="*/ 172 h 837"/>
                <a:gd name="T64" fmla="*/ 70 w 960"/>
                <a:gd name="T65" fmla="*/ 183 h 837"/>
                <a:gd name="T66" fmla="*/ 77 w 960"/>
                <a:gd name="T67" fmla="*/ 198 h 837"/>
                <a:gd name="T68" fmla="*/ 85 w 960"/>
                <a:gd name="T69" fmla="*/ 207 h 837"/>
                <a:gd name="T70" fmla="*/ 92 w 960"/>
                <a:gd name="T71" fmla="*/ 209 h 837"/>
                <a:gd name="T72" fmla="*/ 100 w 960"/>
                <a:gd name="T73" fmla="*/ 206 h 837"/>
                <a:gd name="T74" fmla="*/ 104 w 960"/>
                <a:gd name="T75" fmla="*/ 203 h 837"/>
                <a:gd name="T76" fmla="*/ 106 w 960"/>
                <a:gd name="T77" fmla="*/ 195 h 837"/>
                <a:gd name="T78" fmla="*/ 107 w 960"/>
                <a:gd name="T79" fmla="*/ 186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721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4 w 316"/>
                <a:gd name="T1" fmla="*/ 18 h 114"/>
                <a:gd name="T2" fmla="*/ 21 w 316"/>
                <a:gd name="T3" fmla="*/ 13 h 114"/>
                <a:gd name="T4" fmla="*/ 18 w 316"/>
                <a:gd name="T5" fmla="*/ 9 h 114"/>
                <a:gd name="T6" fmla="*/ 16 w 316"/>
                <a:gd name="T7" fmla="*/ 6 h 114"/>
                <a:gd name="T8" fmla="*/ 13 w 316"/>
                <a:gd name="T9" fmla="*/ 3 h 114"/>
                <a:gd name="T10" fmla="*/ 10 w 316"/>
                <a:gd name="T11" fmla="*/ 1 h 114"/>
                <a:gd name="T12" fmla="*/ 6 w 316"/>
                <a:gd name="T13" fmla="*/ 0 h 114"/>
                <a:gd name="T14" fmla="*/ 3 w 316"/>
                <a:gd name="T15" fmla="*/ 0 h 114"/>
                <a:gd name="T16" fmla="*/ 0 w 316"/>
                <a:gd name="T17" fmla="*/ 1 h 114"/>
                <a:gd name="T18" fmla="*/ 4 w 316"/>
                <a:gd name="T19" fmla="*/ 1 h 114"/>
                <a:gd name="T20" fmla="*/ 7 w 316"/>
                <a:gd name="T21" fmla="*/ 2 h 114"/>
                <a:gd name="T22" fmla="*/ 10 w 316"/>
                <a:gd name="T23" fmla="*/ 4 h 114"/>
                <a:gd name="T24" fmla="*/ 13 w 316"/>
                <a:gd name="T25" fmla="*/ 6 h 114"/>
                <a:gd name="T26" fmla="*/ 16 w 316"/>
                <a:gd name="T27" fmla="*/ 9 h 114"/>
                <a:gd name="T28" fmla="*/ 19 w 316"/>
                <a:gd name="T29" fmla="*/ 12 h 114"/>
                <a:gd name="T30" fmla="*/ 21 w 316"/>
                <a:gd name="T31" fmla="*/ 16 h 114"/>
                <a:gd name="T32" fmla="*/ 23 w 316"/>
                <a:gd name="T33" fmla="*/ 21 h 114"/>
                <a:gd name="T34" fmla="*/ 24 w 316"/>
                <a:gd name="T35" fmla="*/ 22 h 114"/>
                <a:gd name="T36" fmla="*/ 25 w 316"/>
                <a:gd name="T37" fmla="*/ 23 h 114"/>
                <a:gd name="T38" fmla="*/ 27 w 316"/>
                <a:gd name="T39" fmla="*/ 24 h 114"/>
                <a:gd name="T40" fmla="*/ 28 w 316"/>
                <a:gd name="T41" fmla="*/ 25 h 114"/>
                <a:gd name="T42" fmla="*/ 29 w 316"/>
                <a:gd name="T43" fmla="*/ 26 h 114"/>
                <a:gd name="T44" fmla="*/ 31 w 316"/>
                <a:gd name="T45" fmla="*/ 26 h 114"/>
                <a:gd name="T46" fmla="*/ 32 w 316"/>
                <a:gd name="T47" fmla="*/ 27 h 114"/>
                <a:gd name="T48" fmla="*/ 34 w 316"/>
                <a:gd name="T49" fmla="*/ 28 h 114"/>
                <a:gd name="T50" fmla="*/ 35 w 316"/>
                <a:gd name="T51" fmla="*/ 26 h 114"/>
                <a:gd name="T52" fmla="*/ 35 w 316"/>
                <a:gd name="T53" fmla="*/ 25 h 114"/>
                <a:gd name="T54" fmla="*/ 33 w 316"/>
                <a:gd name="T55" fmla="*/ 25 h 114"/>
                <a:gd name="T56" fmla="*/ 32 w 316"/>
                <a:gd name="T57" fmla="*/ 24 h 114"/>
                <a:gd name="T58" fmla="*/ 31 w 316"/>
                <a:gd name="T59" fmla="*/ 24 h 114"/>
                <a:gd name="T60" fmla="*/ 29 w 316"/>
                <a:gd name="T61" fmla="*/ 23 h 114"/>
                <a:gd name="T62" fmla="*/ 28 w 316"/>
                <a:gd name="T63" fmla="*/ 22 h 114"/>
                <a:gd name="T64" fmla="*/ 27 w 316"/>
                <a:gd name="T65" fmla="*/ 21 h 114"/>
                <a:gd name="T66" fmla="*/ 25 w 316"/>
                <a:gd name="T67" fmla="*/ 20 h 114"/>
                <a:gd name="T68" fmla="*/ 24 w 316"/>
                <a:gd name="T69" fmla="*/ 18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Freeform 722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5 w 318"/>
                <a:gd name="T1" fmla="*/ 85 h 346"/>
                <a:gd name="T2" fmla="*/ 31 w 318"/>
                <a:gd name="T3" fmla="*/ 69 h 346"/>
                <a:gd name="T4" fmla="*/ 27 w 318"/>
                <a:gd name="T5" fmla="*/ 56 h 346"/>
                <a:gd name="T6" fmla="*/ 22 w 318"/>
                <a:gd name="T7" fmla="*/ 45 h 346"/>
                <a:gd name="T8" fmla="*/ 18 w 318"/>
                <a:gd name="T9" fmla="*/ 35 h 346"/>
                <a:gd name="T10" fmla="*/ 13 w 318"/>
                <a:gd name="T11" fmla="*/ 25 h 346"/>
                <a:gd name="T12" fmla="*/ 9 w 318"/>
                <a:gd name="T13" fmla="*/ 17 h 346"/>
                <a:gd name="T14" fmla="*/ 4 w 318"/>
                <a:gd name="T15" fmla="*/ 9 h 346"/>
                <a:gd name="T16" fmla="*/ 0 w 318"/>
                <a:gd name="T17" fmla="*/ 0 h 346"/>
                <a:gd name="T18" fmla="*/ 4 w 318"/>
                <a:gd name="T19" fmla="*/ 9 h 346"/>
                <a:gd name="T20" fmla="*/ 9 w 318"/>
                <a:gd name="T21" fmla="*/ 19 h 346"/>
                <a:gd name="T22" fmla="*/ 13 w 318"/>
                <a:gd name="T23" fmla="*/ 27 h 346"/>
                <a:gd name="T24" fmla="*/ 17 w 318"/>
                <a:gd name="T25" fmla="*/ 38 h 346"/>
                <a:gd name="T26" fmla="*/ 21 w 318"/>
                <a:gd name="T27" fmla="*/ 47 h 346"/>
                <a:gd name="T28" fmla="*/ 26 w 318"/>
                <a:gd name="T29" fmla="*/ 59 h 346"/>
                <a:gd name="T30" fmla="*/ 30 w 318"/>
                <a:gd name="T31" fmla="*/ 72 h 346"/>
                <a:gd name="T32" fmla="*/ 34 w 318"/>
                <a:gd name="T33" fmla="*/ 87 h 346"/>
                <a:gd name="T34" fmla="*/ 34 w 318"/>
                <a:gd name="T35" fmla="*/ 86 h 346"/>
                <a:gd name="T36" fmla="*/ 35 w 318"/>
                <a:gd name="T37" fmla="*/ 85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723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9 w 179"/>
                <a:gd name="T1" fmla="*/ 31 h 138"/>
                <a:gd name="T2" fmla="*/ 16 w 179"/>
                <a:gd name="T3" fmla="*/ 27 h 138"/>
                <a:gd name="T4" fmla="*/ 14 w 179"/>
                <a:gd name="T5" fmla="*/ 23 h 138"/>
                <a:gd name="T6" fmla="*/ 12 w 179"/>
                <a:gd name="T7" fmla="*/ 19 h 138"/>
                <a:gd name="T8" fmla="*/ 10 w 179"/>
                <a:gd name="T9" fmla="*/ 15 h 138"/>
                <a:gd name="T10" fmla="*/ 7 w 179"/>
                <a:gd name="T11" fmla="*/ 11 h 138"/>
                <a:gd name="T12" fmla="*/ 5 w 179"/>
                <a:gd name="T13" fmla="*/ 7 h 138"/>
                <a:gd name="T14" fmla="*/ 2 w 179"/>
                <a:gd name="T15" fmla="*/ 3 h 138"/>
                <a:gd name="T16" fmla="*/ 0 w 179"/>
                <a:gd name="T17" fmla="*/ 0 h 138"/>
                <a:gd name="T18" fmla="*/ 2 w 179"/>
                <a:gd name="T19" fmla="*/ 4 h 138"/>
                <a:gd name="T20" fmla="*/ 5 w 179"/>
                <a:gd name="T21" fmla="*/ 9 h 138"/>
                <a:gd name="T22" fmla="*/ 7 w 179"/>
                <a:gd name="T23" fmla="*/ 13 h 138"/>
                <a:gd name="T24" fmla="*/ 10 w 179"/>
                <a:gd name="T25" fmla="*/ 17 h 138"/>
                <a:gd name="T26" fmla="*/ 12 w 179"/>
                <a:gd name="T27" fmla="*/ 21 h 138"/>
                <a:gd name="T28" fmla="*/ 15 w 179"/>
                <a:gd name="T29" fmla="*/ 26 h 138"/>
                <a:gd name="T30" fmla="*/ 17 w 179"/>
                <a:gd name="T31" fmla="*/ 30 h 138"/>
                <a:gd name="T32" fmla="*/ 19 w 179"/>
                <a:gd name="T33" fmla="*/ 35 h 138"/>
                <a:gd name="T34" fmla="*/ 19 w 179"/>
                <a:gd name="T35" fmla="*/ 33 h 138"/>
                <a:gd name="T36" fmla="*/ 19 w 179"/>
                <a:gd name="T37" fmla="*/ 31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1" name="Freeform 724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7 w 293"/>
                <a:gd name="T1" fmla="*/ 71 h 287"/>
                <a:gd name="T2" fmla="*/ 11 w 293"/>
                <a:gd name="T3" fmla="*/ 66 h 287"/>
                <a:gd name="T4" fmla="*/ 7 w 293"/>
                <a:gd name="T5" fmla="*/ 59 h 287"/>
                <a:gd name="T6" fmla="*/ 4 w 293"/>
                <a:gd name="T7" fmla="*/ 51 h 287"/>
                <a:gd name="T8" fmla="*/ 2 w 293"/>
                <a:gd name="T9" fmla="*/ 42 h 287"/>
                <a:gd name="T10" fmla="*/ 1 w 293"/>
                <a:gd name="T11" fmla="*/ 32 h 287"/>
                <a:gd name="T12" fmla="*/ 0 w 293"/>
                <a:gd name="T13" fmla="*/ 22 h 287"/>
                <a:gd name="T14" fmla="*/ 0 w 293"/>
                <a:gd name="T15" fmla="*/ 11 h 287"/>
                <a:gd name="T16" fmla="*/ 0 w 293"/>
                <a:gd name="T17" fmla="*/ 0 h 287"/>
                <a:gd name="T18" fmla="*/ 0 w 293"/>
                <a:gd name="T19" fmla="*/ 9 h 287"/>
                <a:gd name="T20" fmla="*/ 1 w 293"/>
                <a:gd name="T21" fmla="*/ 18 h 287"/>
                <a:gd name="T22" fmla="*/ 2 w 293"/>
                <a:gd name="T23" fmla="*/ 25 h 287"/>
                <a:gd name="T24" fmla="*/ 4 w 293"/>
                <a:gd name="T25" fmla="*/ 33 h 287"/>
                <a:gd name="T26" fmla="*/ 6 w 293"/>
                <a:gd name="T27" fmla="*/ 38 h 287"/>
                <a:gd name="T28" fmla="*/ 8 w 293"/>
                <a:gd name="T29" fmla="*/ 43 h 287"/>
                <a:gd name="T30" fmla="*/ 12 w 293"/>
                <a:gd name="T31" fmla="*/ 46 h 287"/>
                <a:gd name="T32" fmla="*/ 16 w 293"/>
                <a:gd name="T33" fmla="*/ 48 h 287"/>
                <a:gd name="T34" fmla="*/ 19 w 293"/>
                <a:gd name="T35" fmla="*/ 42 h 287"/>
                <a:gd name="T36" fmla="*/ 20 w 293"/>
                <a:gd name="T37" fmla="*/ 36 h 287"/>
                <a:gd name="T38" fmla="*/ 21 w 293"/>
                <a:gd name="T39" fmla="*/ 29 h 287"/>
                <a:gd name="T40" fmla="*/ 22 w 293"/>
                <a:gd name="T41" fmla="*/ 22 h 287"/>
                <a:gd name="T42" fmla="*/ 23 w 293"/>
                <a:gd name="T43" fmla="*/ 15 h 287"/>
                <a:gd name="T44" fmla="*/ 25 w 293"/>
                <a:gd name="T45" fmla="*/ 9 h 287"/>
                <a:gd name="T46" fmla="*/ 28 w 293"/>
                <a:gd name="T47" fmla="*/ 6 h 287"/>
                <a:gd name="T48" fmla="*/ 33 w 293"/>
                <a:gd name="T49" fmla="*/ 5 h 287"/>
                <a:gd name="T50" fmla="*/ 31 w 293"/>
                <a:gd name="T51" fmla="*/ 8 h 287"/>
                <a:gd name="T52" fmla="*/ 30 w 293"/>
                <a:gd name="T53" fmla="*/ 10 h 287"/>
                <a:gd name="T54" fmla="*/ 29 w 293"/>
                <a:gd name="T55" fmla="*/ 13 h 287"/>
                <a:gd name="T56" fmla="*/ 28 w 293"/>
                <a:gd name="T57" fmla="*/ 16 h 287"/>
                <a:gd name="T58" fmla="*/ 27 w 293"/>
                <a:gd name="T59" fmla="*/ 24 h 287"/>
                <a:gd name="T60" fmla="*/ 26 w 293"/>
                <a:gd name="T61" fmla="*/ 32 h 287"/>
                <a:gd name="T62" fmla="*/ 26 w 293"/>
                <a:gd name="T63" fmla="*/ 40 h 287"/>
                <a:gd name="T64" fmla="*/ 25 w 293"/>
                <a:gd name="T65" fmla="*/ 49 h 287"/>
                <a:gd name="T66" fmla="*/ 24 w 293"/>
                <a:gd name="T67" fmla="*/ 56 h 287"/>
                <a:gd name="T68" fmla="*/ 22 w 293"/>
                <a:gd name="T69" fmla="*/ 63 h 287"/>
                <a:gd name="T70" fmla="*/ 20 w 293"/>
                <a:gd name="T71" fmla="*/ 68 h 287"/>
                <a:gd name="T72" fmla="*/ 17 w 293"/>
                <a:gd name="T73" fmla="*/ 71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725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6 w 281"/>
                <a:gd name="T1" fmla="*/ 62 h 247"/>
                <a:gd name="T2" fmla="*/ 11 w 281"/>
                <a:gd name="T3" fmla="*/ 57 h 247"/>
                <a:gd name="T4" fmla="*/ 7 w 281"/>
                <a:gd name="T5" fmla="*/ 52 h 247"/>
                <a:gd name="T6" fmla="*/ 5 w 281"/>
                <a:gd name="T7" fmla="*/ 45 h 247"/>
                <a:gd name="T8" fmla="*/ 3 w 281"/>
                <a:gd name="T9" fmla="*/ 38 h 247"/>
                <a:gd name="T10" fmla="*/ 1 w 281"/>
                <a:gd name="T11" fmla="*/ 30 h 247"/>
                <a:gd name="T12" fmla="*/ 0 w 281"/>
                <a:gd name="T13" fmla="*/ 22 h 247"/>
                <a:gd name="T14" fmla="*/ 0 w 281"/>
                <a:gd name="T15" fmla="*/ 12 h 247"/>
                <a:gd name="T16" fmla="*/ 0 w 281"/>
                <a:gd name="T17" fmla="*/ 4 h 247"/>
                <a:gd name="T18" fmla="*/ 0 w 281"/>
                <a:gd name="T19" fmla="*/ 11 h 247"/>
                <a:gd name="T20" fmla="*/ 1 w 281"/>
                <a:gd name="T21" fmla="*/ 18 h 247"/>
                <a:gd name="T22" fmla="*/ 2 w 281"/>
                <a:gd name="T23" fmla="*/ 24 h 247"/>
                <a:gd name="T24" fmla="*/ 4 w 281"/>
                <a:gd name="T25" fmla="*/ 30 h 247"/>
                <a:gd name="T26" fmla="*/ 6 w 281"/>
                <a:gd name="T27" fmla="*/ 35 h 247"/>
                <a:gd name="T28" fmla="*/ 8 w 281"/>
                <a:gd name="T29" fmla="*/ 39 h 247"/>
                <a:gd name="T30" fmla="*/ 11 w 281"/>
                <a:gd name="T31" fmla="*/ 41 h 247"/>
                <a:gd name="T32" fmla="*/ 15 w 281"/>
                <a:gd name="T33" fmla="*/ 42 h 247"/>
                <a:gd name="T34" fmla="*/ 17 w 281"/>
                <a:gd name="T35" fmla="*/ 38 h 247"/>
                <a:gd name="T36" fmla="*/ 19 w 281"/>
                <a:gd name="T37" fmla="*/ 32 h 247"/>
                <a:gd name="T38" fmla="*/ 20 w 281"/>
                <a:gd name="T39" fmla="*/ 24 h 247"/>
                <a:gd name="T40" fmla="*/ 21 w 281"/>
                <a:gd name="T41" fmla="*/ 17 h 247"/>
                <a:gd name="T42" fmla="*/ 22 w 281"/>
                <a:gd name="T43" fmla="*/ 10 h 247"/>
                <a:gd name="T44" fmla="*/ 24 w 281"/>
                <a:gd name="T45" fmla="*/ 5 h 247"/>
                <a:gd name="T46" fmla="*/ 26 w 281"/>
                <a:gd name="T47" fmla="*/ 1 h 247"/>
                <a:gd name="T48" fmla="*/ 31 w 281"/>
                <a:gd name="T49" fmla="*/ 0 h 247"/>
                <a:gd name="T50" fmla="*/ 30 w 281"/>
                <a:gd name="T51" fmla="*/ 3 h 247"/>
                <a:gd name="T52" fmla="*/ 28 w 281"/>
                <a:gd name="T53" fmla="*/ 5 h 247"/>
                <a:gd name="T54" fmla="*/ 27 w 281"/>
                <a:gd name="T55" fmla="*/ 8 h 247"/>
                <a:gd name="T56" fmla="*/ 27 w 281"/>
                <a:gd name="T57" fmla="*/ 10 h 247"/>
                <a:gd name="T58" fmla="*/ 25 w 281"/>
                <a:gd name="T59" fmla="*/ 17 h 247"/>
                <a:gd name="T60" fmla="*/ 25 w 281"/>
                <a:gd name="T61" fmla="*/ 24 h 247"/>
                <a:gd name="T62" fmla="*/ 24 w 281"/>
                <a:gd name="T63" fmla="*/ 32 h 247"/>
                <a:gd name="T64" fmla="*/ 23 w 281"/>
                <a:gd name="T65" fmla="*/ 40 h 247"/>
                <a:gd name="T66" fmla="*/ 22 w 281"/>
                <a:gd name="T67" fmla="*/ 47 h 247"/>
                <a:gd name="T68" fmla="*/ 21 w 281"/>
                <a:gd name="T69" fmla="*/ 54 h 247"/>
                <a:gd name="T70" fmla="*/ 19 w 281"/>
                <a:gd name="T71" fmla="*/ 59 h 247"/>
                <a:gd name="T72" fmla="*/ 16 w 281"/>
                <a:gd name="T73" fmla="*/ 62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726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5 w 266"/>
                <a:gd name="T1" fmla="*/ 56 h 228"/>
                <a:gd name="T2" fmla="*/ 11 w 266"/>
                <a:gd name="T3" fmla="*/ 53 h 228"/>
                <a:gd name="T4" fmla="*/ 7 w 266"/>
                <a:gd name="T5" fmla="*/ 48 h 228"/>
                <a:gd name="T6" fmla="*/ 5 w 266"/>
                <a:gd name="T7" fmla="*/ 44 h 228"/>
                <a:gd name="T8" fmla="*/ 3 w 266"/>
                <a:gd name="T9" fmla="*/ 38 h 228"/>
                <a:gd name="T10" fmla="*/ 2 w 266"/>
                <a:gd name="T11" fmla="*/ 32 h 228"/>
                <a:gd name="T12" fmla="*/ 1 w 266"/>
                <a:gd name="T13" fmla="*/ 26 h 228"/>
                <a:gd name="T14" fmla="*/ 0 w 266"/>
                <a:gd name="T15" fmla="*/ 18 h 228"/>
                <a:gd name="T16" fmla="*/ 0 w 266"/>
                <a:gd name="T17" fmla="*/ 11 h 228"/>
                <a:gd name="T18" fmla="*/ 0 w 266"/>
                <a:gd name="T19" fmla="*/ 17 h 228"/>
                <a:gd name="T20" fmla="*/ 1 w 266"/>
                <a:gd name="T21" fmla="*/ 23 h 228"/>
                <a:gd name="T22" fmla="*/ 2 w 266"/>
                <a:gd name="T23" fmla="*/ 27 h 228"/>
                <a:gd name="T24" fmla="*/ 4 w 266"/>
                <a:gd name="T25" fmla="*/ 31 h 228"/>
                <a:gd name="T26" fmla="*/ 6 w 266"/>
                <a:gd name="T27" fmla="*/ 35 h 228"/>
                <a:gd name="T28" fmla="*/ 8 w 266"/>
                <a:gd name="T29" fmla="*/ 38 h 228"/>
                <a:gd name="T30" fmla="*/ 11 w 266"/>
                <a:gd name="T31" fmla="*/ 40 h 228"/>
                <a:gd name="T32" fmla="*/ 14 w 266"/>
                <a:gd name="T33" fmla="*/ 41 h 228"/>
                <a:gd name="T34" fmla="*/ 17 w 266"/>
                <a:gd name="T35" fmla="*/ 36 h 228"/>
                <a:gd name="T36" fmla="*/ 18 w 266"/>
                <a:gd name="T37" fmla="*/ 31 h 228"/>
                <a:gd name="T38" fmla="*/ 19 w 266"/>
                <a:gd name="T39" fmla="*/ 24 h 228"/>
                <a:gd name="T40" fmla="*/ 20 w 266"/>
                <a:gd name="T41" fmla="*/ 17 h 228"/>
                <a:gd name="T42" fmla="*/ 22 w 266"/>
                <a:gd name="T43" fmla="*/ 10 h 228"/>
                <a:gd name="T44" fmla="*/ 23 w 266"/>
                <a:gd name="T45" fmla="*/ 5 h 228"/>
                <a:gd name="T46" fmla="*/ 26 w 266"/>
                <a:gd name="T47" fmla="*/ 1 h 228"/>
                <a:gd name="T48" fmla="*/ 30 w 266"/>
                <a:gd name="T49" fmla="*/ 0 h 228"/>
                <a:gd name="T50" fmla="*/ 29 w 266"/>
                <a:gd name="T51" fmla="*/ 1 h 228"/>
                <a:gd name="T52" fmla="*/ 28 w 266"/>
                <a:gd name="T53" fmla="*/ 4 h 228"/>
                <a:gd name="T54" fmla="*/ 27 w 266"/>
                <a:gd name="T55" fmla="*/ 7 h 228"/>
                <a:gd name="T56" fmla="*/ 26 w 266"/>
                <a:gd name="T57" fmla="*/ 9 h 228"/>
                <a:gd name="T58" fmla="*/ 25 w 266"/>
                <a:gd name="T59" fmla="*/ 14 h 228"/>
                <a:gd name="T60" fmla="*/ 24 w 266"/>
                <a:gd name="T61" fmla="*/ 21 h 228"/>
                <a:gd name="T62" fmla="*/ 23 w 266"/>
                <a:gd name="T63" fmla="*/ 28 h 228"/>
                <a:gd name="T64" fmla="*/ 23 w 266"/>
                <a:gd name="T65" fmla="*/ 35 h 228"/>
                <a:gd name="T66" fmla="*/ 21 w 266"/>
                <a:gd name="T67" fmla="*/ 43 h 228"/>
                <a:gd name="T68" fmla="*/ 20 w 266"/>
                <a:gd name="T69" fmla="*/ 49 h 228"/>
                <a:gd name="T70" fmla="*/ 18 w 266"/>
                <a:gd name="T71" fmla="*/ 53 h 228"/>
                <a:gd name="T72" fmla="*/ 15 w 266"/>
                <a:gd name="T73" fmla="*/ 56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4" name="Freeform 727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4 w 252"/>
                <a:gd name="T1" fmla="*/ 52 h 206"/>
                <a:gd name="T2" fmla="*/ 10 w 252"/>
                <a:gd name="T3" fmla="*/ 49 h 206"/>
                <a:gd name="T4" fmla="*/ 8 w 252"/>
                <a:gd name="T5" fmla="*/ 46 h 206"/>
                <a:gd name="T6" fmla="*/ 5 w 252"/>
                <a:gd name="T7" fmla="*/ 43 h 206"/>
                <a:gd name="T8" fmla="*/ 3 w 252"/>
                <a:gd name="T9" fmla="*/ 39 h 206"/>
                <a:gd name="T10" fmla="*/ 2 w 252"/>
                <a:gd name="T11" fmla="*/ 35 h 206"/>
                <a:gd name="T12" fmla="*/ 1 w 252"/>
                <a:gd name="T13" fmla="*/ 30 h 206"/>
                <a:gd name="T14" fmla="*/ 0 w 252"/>
                <a:gd name="T15" fmla="*/ 26 h 206"/>
                <a:gd name="T16" fmla="*/ 0 w 252"/>
                <a:gd name="T17" fmla="*/ 21 h 206"/>
                <a:gd name="T18" fmla="*/ 0 w 252"/>
                <a:gd name="T19" fmla="*/ 25 h 206"/>
                <a:gd name="T20" fmla="*/ 1 w 252"/>
                <a:gd name="T21" fmla="*/ 28 h 206"/>
                <a:gd name="T22" fmla="*/ 2 w 252"/>
                <a:gd name="T23" fmla="*/ 31 h 206"/>
                <a:gd name="T24" fmla="*/ 4 w 252"/>
                <a:gd name="T25" fmla="*/ 35 h 206"/>
                <a:gd name="T26" fmla="*/ 6 w 252"/>
                <a:gd name="T27" fmla="*/ 37 h 206"/>
                <a:gd name="T28" fmla="*/ 8 w 252"/>
                <a:gd name="T29" fmla="*/ 39 h 206"/>
                <a:gd name="T30" fmla="*/ 11 w 252"/>
                <a:gd name="T31" fmla="*/ 40 h 206"/>
                <a:gd name="T32" fmla="*/ 14 w 252"/>
                <a:gd name="T33" fmla="*/ 41 h 206"/>
                <a:gd name="T34" fmla="*/ 16 w 252"/>
                <a:gd name="T35" fmla="*/ 37 h 206"/>
                <a:gd name="T36" fmla="*/ 17 w 252"/>
                <a:gd name="T37" fmla="*/ 32 h 206"/>
                <a:gd name="T38" fmla="*/ 18 w 252"/>
                <a:gd name="T39" fmla="*/ 25 h 206"/>
                <a:gd name="T40" fmla="*/ 19 w 252"/>
                <a:gd name="T41" fmla="*/ 18 h 206"/>
                <a:gd name="T42" fmla="*/ 21 w 252"/>
                <a:gd name="T43" fmla="*/ 11 h 206"/>
                <a:gd name="T44" fmla="*/ 23 w 252"/>
                <a:gd name="T45" fmla="*/ 5 h 206"/>
                <a:gd name="T46" fmla="*/ 25 w 252"/>
                <a:gd name="T47" fmla="*/ 1 h 206"/>
                <a:gd name="T48" fmla="*/ 28 w 252"/>
                <a:gd name="T49" fmla="*/ 0 h 206"/>
                <a:gd name="T50" fmla="*/ 27 w 252"/>
                <a:gd name="T51" fmla="*/ 2 h 206"/>
                <a:gd name="T52" fmla="*/ 26 w 252"/>
                <a:gd name="T53" fmla="*/ 4 h 206"/>
                <a:gd name="T54" fmla="*/ 26 w 252"/>
                <a:gd name="T55" fmla="*/ 6 h 206"/>
                <a:gd name="T56" fmla="*/ 25 w 252"/>
                <a:gd name="T57" fmla="*/ 9 h 206"/>
                <a:gd name="T58" fmla="*/ 24 w 252"/>
                <a:gd name="T59" fmla="*/ 12 h 206"/>
                <a:gd name="T60" fmla="*/ 23 w 252"/>
                <a:gd name="T61" fmla="*/ 18 h 206"/>
                <a:gd name="T62" fmla="*/ 22 w 252"/>
                <a:gd name="T63" fmla="*/ 25 h 206"/>
                <a:gd name="T64" fmla="*/ 21 w 252"/>
                <a:gd name="T65" fmla="*/ 32 h 206"/>
                <a:gd name="T66" fmla="*/ 20 w 252"/>
                <a:gd name="T67" fmla="*/ 39 h 206"/>
                <a:gd name="T68" fmla="*/ 18 w 252"/>
                <a:gd name="T69" fmla="*/ 45 h 206"/>
                <a:gd name="T70" fmla="*/ 16 w 252"/>
                <a:gd name="T71" fmla="*/ 49 h 206"/>
                <a:gd name="T72" fmla="*/ 14 w 252"/>
                <a:gd name="T73" fmla="*/ 52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5" name="Freeform 728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34 h 255"/>
                <a:gd name="T2" fmla="*/ 4 w 291"/>
                <a:gd name="T3" fmla="*/ 36 h 255"/>
                <a:gd name="T4" fmla="*/ 8 w 291"/>
                <a:gd name="T5" fmla="*/ 37 h 255"/>
                <a:gd name="T6" fmla="*/ 11 w 291"/>
                <a:gd name="T7" fmla="*/ 39 h 255"/>
                <a:gd name="T8" fmla="*/ 15 w 291"/>
                <a:gd name="T9" fmla="*/ 41 h 255"/>
                <a:gd name="T10" fmla="*/ 19 w 291"/>
                <a:gd name="T11" fmla="*/ 44 h 255"/>
                <a:gd name="T12" fmla="*/ 23 w 291"/>
                <a:gd name="T13" fmla="*/ 49 h 255"/>
                <a:gd name="T14" fmla="*/ 27 w 291"/>
                <a:gd name="T15" fmla="*/ 55 h 255"/>
                <a:gd name="T16" fmla="*/ 32 w 291"/>
                <a:gd name="T17" fmla="*/ 64 h 255"/>
                <a:gd name="T18" fmla="*/ 32 w 291"/>
                <a:gd name="T19" fmla="*/ 62 h 255"/>
                <a:gd name="T20" fmla="*/ 32 w 291"/>
                <a:gd name="T21" fmla="*/ 60 h 255"/>
                <a:gd name="T22" fmla="*/ 31 w 291"/>
                <a:gd name="T23" fmla="*/ 58 h 255"/>
                <a:gd name="T24" fmla="*/ 31 w 291"/>
                <a:gd name="T25" fmla="*/ 56 h 255"/>
                <a:gd name="T26" fmla="*/ 29 w 291"/>
                <a:gd name="T27" fmla="*/ 49 h 255"/>
                <a:gd name="T28" fmla="*/ 28 w 291"/>
                <a:gd name="T29" fmla="*/ 40 h 255"/>
                <a:gd name="T30" fmla="*/ 26 w 291"/>
                <a:gd name="T31" fmla="*/ 30 h 255"/>
                <a:gd name="T32" fmla="*/ 25 w 291"/>
                <a:gd name="T33" fmla="*/ 20 h 255"/>
                <a:gd name="T34" fmla="*/ 23 w 291"/>
                <a:gd name="T35" fmla="*/ 11 h 255"/>
                <a:gd name="T36" fmla="*/ 21 w 291"/>
                <a:gd name="T37" fmla="*/ 5 h 255"/>
                <a:gd name="T38" fmla="*/ 17 w 291"/>
                <a:gd name="T39" fmla="*/ 0 h 255"/>
                <a:gd name="T40" fmla="*/ 13 w 291"/>
                <a:gd name="T41" fmla="*/ 0 h 255"/>
                <a:gd name="T42" fmla="*/ 10 w 291"/>
                <a:gd name="T43" fmla="*/ 3 h 255"/>
                <a:gd name="T44" fmla="*/ 8 w 291"/>
                <a:gd name="T45" fmla="*/ 6 h 255"/>
                <a:gd name="T46" fmla="*/ 5 w 291"/>
                <a:gd name="T47" fmla="*/ 9 h 255"/>
                <a:gd name="T48" fmla="*/ 4 w 291"/>
                <a:gd name="T49" fmla="*/ 13 h 255"/>
                <a:gd name="T50" fmla="*/ 2 w 291"/>
                <a:gd name="T51" fmla="*/ 18 h 255"/>
                <a:gd name="T52" fmla="*/ 2 w 291"/>
                <a:gd name="T53" fmla="*/ 23 h 255"/>
                <a:gd name="T54" fmla="*/ 1 w 291"/>
                <a:gd name="T55" fmla="*/ 28 h 255"/>
                <a:gd name="T56" fmla="*/ 0 w 291"/>
                <a:gd name="T57" fmla="*/ 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6" name="Freeform 729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31 h 231"/>
                <a:gd name="T2" fmla="*/ 3 w 262"/>
                <a:gd name="T3" fmla="*/ 32 h 231"/>
                <a:gd name="T4" fmla="*/ 7 w 262"/>
                <a:gd name="T5" fmla="*/ 34 h 231"/>
                <a:gd name="T6" fmla="*/ 10 w 262"/>
                <a:gd name="T7" fmla="*/ 35 h 231"/>
                <a:gd name="T8" fmla="*/ 14 w 262"/>
                <a:gd name="T9" fmla="*/ 37 h 231"/>
                <a:gd name="T10" fmla="*/ 17 w 262"/>
                <a:gd name="T11" fmla="*/ 40 h 231"/>
                <a:gd name="T12" fmla="*/ 21 w 262"/>
                <a:gd name="T13" fmla="*/ 44 h 231"/>
                <a:gd name="T14" fmla="*/ 24 w 262"/>
                <a:gd name="T15" fmla="*/ 50 h 231"/>
                <a:gd name="T16" fmla="*/ 29 w 262"/>
                <a:gd name="T17" fmla="*/ 58 h 231"/>
                <a:gd name="T18" fmla="*/ 29 w 262"/>
                <a:gd name="T19" fmla="*/ 56 h 231"/>
                <a:gd name="T20" fmla="*/ 29 w 262"/>
                <a:gd name="T21" fmla="*/ 54 h 231"/>
                <a:gd name="T22" fmla="*/ 28 w 262"/>
                <a:gd name="T23" fmla="*/ 52 h 231"/>
                <a:gd name="T24" fmla="*/ 28 w 262"/>
                <a:gd name="T25" fmla="*/ 50 h 231"/>
                <a:gd name="T26" fmla="*/ 26 w 262"/>
                <a:gd name="T27" fmla="*/ 44 h 231"/>
                <a:gd name="T28" fmla="*/ 25 w 262"/>
                <a:gd name="T29" fmla="*/ 36 h 231"/>
                <a:gd name="T30" fmla="*/ 24 w 262"/>
                <a:gd name="T31" fmla="*/ 27 h 231"/>
                <a:gd name="T32" fmla="*/ 22 w 262"/>
                <a:gd name="T33" fmla="*/ 18 h 231"/>
                <a:gd name="T34" fmla="*/ 21 w 262"/>
                <a:gd name="T35" fmla="*/ 10 h 231"/>
                <a:gd name="T36" fmla="*/ 19 w 262"/>
                <a:gd name="T37" fmla="*/ 4 h 231"/>
                <a:gd name="T38" fmla="*/ 15 w 262"/>
                <a:gd name="T39" fmla="*/ 0 h 231"/>
                <a:gd name="T40" fmla="*/ 11 w 262"/>
                <a:gd name="T41" fmla="*/ 0 h 231"/>
                <a:gd name="T42" fmla="*/ 9 w 262"/>
                <a:gd name="T43" fmla="*/ 2 h 231"/>
                <a:gd name="T44" fmla="*/ 7 w 262"/>
                <a:gd name="T45" fmla="*/ 5 h 231"/>
                <a:gd name="T46" fmla="*/ 5 w 262"/>
                <a:gd name="T47" fmla="*/ 8 h 231"/>
                <a:gd name="T48" fmla="*/ 3 w 262"/>
                <a:gd name="T49" fmla="*/ 12 h 231"/>
                <a:gd name="T50" fmla="*/ 2 w 262"/>
                <a:gd name="T51" fmla="*/ 16 h 231"/>
                <a:gd name="T52" fmla="*/ 1 w 262"/>
                <a:gd name="T53" fmla="*/ 20 h 231"/>
                <a:gd name="T54" fmla="*/ 0 w 262"/>
                <a:gd name="T55" fmla="*/ 25 h 231"/>
                <a:gd name="T56" fmla="*/ 0 w 262"/>
                <a:gd name="T57" fmla="*/ 31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7" name="Freeform 730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27 h 209"/>
                <a:gd name="T2" fmla="*/ 3 w 237"/>
                <a:gd name="T3" fmla="*/ 29 h 209"/>
                <a:gd name="T4" fmla="*/ 6 w 237"/>
                <a:gd name="T5" fmla="*/ 30 h 209"/>
                <a:gd name="T6" fmla="*/ 9 w 237"/>
                <a:gd name="T7" fmla="*/ 31 h 209"/>
                <a:gd name="T8" fmla="*/ 12 w 237"/>
                <a:gd name="T9" fmla="*/ 33 h 209"/>
                <a:gd name="T10" fmla="*/ 15 w 237"/>
                <a:gd name="T11" fmla="*/ 36 h 209"/>
                <a:gd name="T12" fmla="*/ 19 w 237"/>
                <a:gd name="T13" fmla="*/ 39 h 209"/>
                <a:gd name="T14" fmla="*/ 22 w 237"/>
                <a:gd name="T15" fmla="*/ 44 h 209"/>
                <a:gd name="T16" fmla="*/ 26 w 237"/>
                <a:gd name="T17" fmla="*/ 52 h 209"/>
                <a:gd name="T18" fmla="*/ 26 w 237"/>
                <a:gd name="T19" fmla="*/ 50 h 209"/>
                <a:gd name="T20" fmla="*/ 26 w 237"/>
                <a:gd name="T21" fmla="*/ 48 h 209"/>
                <a:gd name="T22" fmla="*/ 26 w 237"/>
                <a:gd name="T23" fmla="*/ 47 h 209"/>
                <a:gd name="T24" fmla="*/ 26 w 237"/>
                <a:gd name="T25" fmla="*/ 45 h 209"/>
                <a:gd name="T26" fmla="*/ 24 w 237"/>
                <a:gd name="T27" fmla="*/ 39 h 209"/>
                <a:gd name="T28" fmla="*/ 23 w 237"/>
                <a:gd name="T29" fmla="*/ 32 h 209"/>
                <a:gd name="T30" fmla="*/ 21 w 237"/>
                <a:gd name="T31" fmla="*/ 24 h 209"/>
                <a:gd name="T32" fmla="*/ 20 w 237"/>
                <a:gd name="T33" fmla="*/ 16 h 209"/>
                <a:gd name="T34" fmla="*/ 19 w 237"/>
                <a:gd name="T35" fmla="*/ 9 h 209"/>
                <a:gd name="T36" fmla="*/ 17 w 237"/>
                <a:gd name="T37" fmla="*/ 3 h 209"/>
                <a:gd name="T38" fmla="*/ 14 w 237"/>
                <a:gd name="T39" fmla="*/ 0 h 209"/>
                <a:gd name="T40" fmla="*/ 10 w 237"/>
                <a:gd name="T41" fmla="*/ 0 h 209"/>
                <a:gd name="T42" fmla="*/ 8 w 237"/>
                <a:gd name="T43" fmla="*/ 1 h 209"/>
                <a:gd name="T44" fmla="*/ 6 w 237"/>
                <a:gd name="T45" fmla="*/ 4 h 209"/>
                <a:gd name="T46" fmla="*/ 5 w 237"/>
                <a:gd name="T47" fmla="*/ 7 h 209"/>
                <a:gd name="T48" fmla="*/ 3 w 237"/>
                <a:gd name="T49" fmla="*/ 11 h 209"/>
                <a:gd name="T50" fmla="*/ 2 w 237"/>
                <a:gd name="T51" fmla="*/ 14 h 209"/>
                <a:gd name="T52" fmla="*/ 1 w 237"/>
                <a:gd name="T53" fmla="*/ 18 h 209"/>
                <a:gd name="T54" fmla="*/ 0 w 237"/>
                <a:gd name="T55" fmla="*/ 23 h 209"/>
                <a:gd name="T56" fmla="*/ 0 w 237"/>
                <a:gd name="T57" fmla="*/ 27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8" name="Freeform 731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24 h 184"/>
                <a:gd name="T2" fmla="*/ 3 w 209"/>
                <a:gd name="T3" fmla="*/ 25 h 184"/>
                <a:gd name="T4" fmla="*/ 5 w 209"/>
                <a:gd name="T5" fmla="*/ 27 h 184"/>
                <a:gd name="T6" fmla="*/ 8 w 209"/>
                <a:gd name="T7" fmla="*/ 28 h 184"/>
                <a:gd name="T8" fmla="*/ 11 w 209"/>
                <a:gd name="T9" fmla="*/ 29 h 184"/>
                <a:gd name="T10" fmla="*/ 14 w 209"/>
                <a:gd name="T11" fmla="*/ 32 h 184"/>
                <a:gd name="T12" fmla="*/ 17 w 209"/>
                <a:gd name="T13" fmla="*/ 35 h 184"/>
                <a:gd name="T14" fmla="*/ 20 w 209"/>
                <a:gd name="T15" fmla="*/ 40 h 184"/>
                <a:gd name="T16" fmla="*/ 23 w 209"/>
                <a:gd name="T17" fmla="*/ 46 h 184"/>
                <a:gd name="T18" fmla="*/ 23 w 209"/>
                <a:gd name="T19" fmla="*/ 43 h 184"/>
                <a:gd name="T20" fmla="*/ 23 w 209"/>
                <a:gd name="T21" fmla="*/ 40 h 184"/>
                <a:gd name="T22" fmla="*/ 21 w 209"/>
                <a:gd name="T23" fmla="*/ 35 h 184"/>
                <a:gd name="T24" fmla="*/ 20 w 209"/>
                <a:gd name="T25" fmla="*/ 28 h 184"/>
                <a:gd name="T26" fmla="*/ 19 w 209"/>
                <a:gd name="T27" fmla="*/ 22 h 184"/>
                <a:gd name="T28" fmla="*/ 18 w 209"/>
                <a:gd name="T29" fmla="*/ 14 h 184"/>
                <a:gd name="T30" fmla="*/ 17 w 209"/>
                <a:gd name="T31" fmla="*/ 8 h 184"/>
                <a:gd name="T32" fmla="*/ 15 w 209"/>
                <a:gd name="T33" fmla="*/ 3 h 184"/>
                <a:gd name="T34" fmla="*/ 12 w 209"/>
                <a:gd name="T35" fmla="*/ 0 h 184"/>
                <a:gd name="T36" fmla="*/ 9 w 209"/>
                <a:gd name="T37" fmla="*/ 0 h 184"/>
                <a:gd name="T38" fmla="*/ 7 w 209"/>
                <a:gd name="T39" fmla="*/ 2 h 184"/>
                <a:gd name="T40" fmla="*/ 5 w 209"/>
                <a:gd name="T41" fmla="*/ 4 h 184"/>
                <a:gd name="T42" fmla="*/ 4 w 209"/>
                <a:gd name="T43" fmla="*/ 6 h 184"/>
                <a:gd name="T44" fmla="*/ 3 w 209"/>
                <a:gd name="T45" fmla="*/ 10 h 184"/>
                <a:gd name="T46" fmla="*/ 2 w 209"/>
                <a:gd name="T47" fmla="*/ 12 h 184"/>
                <a:gd name="T48" fmla="*/ 1 w 209"/>
                <a:gd name="T49" fmla="*/ 17 h 184"/>
                <a:gd name="T50" fmla="*/ 0 w 209"/>
                <a:gd name="T51" fmla="*/ 20 h 184"/>
                <a:gd name="T52" fmla="*/ 0 w 209"/>
                <a:gd name="T53" fmla="*/ 24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9" name="Freeform 732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7 w 64"/>
                <a:gd name="T1" fmla="*/ 0 h 210"/>
                <a:gd name="T2" fmla="*/ 6 w 64"/>
                <a:gd name="T3" fmla="*/ 7 h 210"/>
                <a:gd name="T4" fmla="*/ 5 w 64"/>
                <a:gd name="T5" fmla="*/ 13 h 210"/>
                <a:gd name="T6" fmla="*/ 5 w 64"/>
                <a:gd name="T7" fmla="*/ 20 h 210"/>
                <a:gd name="T8" fmla="*/ 4 w 64"/>
                <a:gd name="T9" fmla="*/ 26 h 210"/>
                <a:gd name="T10" fmla="*/ 3 w 64"/>
                <a:gd name="T11" fmla="*/ 33 h 210"/>
                <a:gd name="T12" fmla="*/ 2 w 64"/>
                <a:gd name="T13" fmla="*/ 40 h 210"/>
                <a:gd name="T14" fmla="*/ 1 w 64"/>
                <a:gd name="T15" fmla="*/ 46 h 210"/>
                <a:gd name="T16" fmla="*/ 0 w 64"/>
                <a:gd name="T17" fmla="*/ 53 h 210"/>
                <a:gd name="T18" fmla="*/ 1 w 64"/>
                <a:gd name="T19" fmla="*/ 49 h 210"/>
                <a:gd name="T20" fmla="*/ 2 w 64"/>
                <a:gd name="T21" fmla="*/ 46 h 210"/>
                <a:gd name="T22" fmla="*/ 2 w 64"/>
                <a:gd name="T23" fmla="*/ 42 h 210"/>
                <a:gd name="T24" fmla="*/ 3 w 64"/>
                <a:gd name="T25" fmla="*/ 38 h 210"/>
                <a:gd name="T26" fmla="*/ 4 w 64"/>
                <a:gd name="T27" fmla="*/ 33 h 210"/>
                <a:gd name="T28" fmla="*/ 5 w 64"/>
                <a:gd name="T29" fmla="*/ 29 h 210"/>
                <a:gd name="T30" fmla="*/ 5 w 64"/>
                <a:gd name="T31" fmla="*/ 24 h 210"/>
                <a:gd name="T32" fmla="*/ 6 w 64"/>
                <a:gd name="T33" fmla="*/ 19 h 210"/>
                <a:gd name="T34" fmla="*/ 6 w 64"/>
                <a:gd name="T35" fmla="*/ 17 h 210"/>
                <a:gd name="T36" fmla="*/ 6 w 64"/>
                <a:gd name="T37" fmla="*/ 14 h 210"/>
                <a:gd name="T38" fmla="*/ 6 w 64"/>
                <a:gd name="T39" fmla="*/ 12 h 210"/>
                <a:gd name="T40" fmla="*/ 7 w 64"/>
                <a:gd name="T41" fmla="*/ 10 h 210"/>
                <a:gd name="T42" fmla="*/ 7 w 64"/>
                <a:gd name="T43" fmla="*/ 7 h 210"/>
                <a:gd name="T44" fmla="*/ 7 w 64"/>
                <a:gd name="T45" fmla="*/ 5 h 210"/>
                <a:gd name="T46" fmla="*/ 7 w 64"/>
                <a:gd name="T47" fmla="*/ 2 h 210"/>
                <a:gd name="T48" fmla="*/ 7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0" name="Freeform 733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 w 57"/>
                <a:gd name="T1" fmla="*/ 0 h 76"/>
                <a:gd name="T2" fmla="*/ 4 w 57"/>
                <a:gd name="T3" fmla="*/ 1 h 76"/>
                <a:gd name="T4" fmla="*/ 5 w 57"/>
                <a:gd name="T5" fmla="*/ 3 h 76"/>
                <a:gd name="T6" fmla="*/ 6 w 57"/>
                <a:gd name="T7" fmla="*/ 4 h 76"/>
                <a:gd name="T8" fmla="*/ 6 w 57"/>
                <a:gd name="T9" fmla="*/ 6 h 76"/>
                <a:gd name="T10" fmla="*/ 6 w 57"/>
                <a:gd name="T11" fmla="*/ 7 h 76"/>
                <a:gd name="T12" fmla="*/ 6 w 57"/>
                <a:gd name="T13" fmla="*/ 10 h 76"/>
                <a:gd name="T14" fmla="*/ 6 w 57"/>
                <a:gd name="T15" fmla="*/ 11 h 76"/>
                <a:gd name="T16" fmla="*/ 6 w 57"/>
                <a:gd name="T17" fmla="*/ 13 h 76"/>
                <a:gd name="T18" fmla="*/ 6 w 57"/>
                <a:gd name="T19" fmla="*/ 14 h 76"/>
                <a:gd name="T20" fmla="*/ 5 w 57"/>
                <a:gd name="T21" fmla="*/ 16 h 76"/>
                <a:gd name="T22" fmla="*/ 4 w 57"/>
                <a:gd name="T23" fmla="*/ 18 h 76"/>
                <a:gd name="T24" fmla="*/ 3 w 57"/>
                <a:gd name="T25" fmla="*/ 19 h 76"/>
                <a:gd name="T26" fmla="*/ 2 w 57"/>
                <a:gd name="T27" fmla="*/ 18 h 76"/>
                <a:gd name="T28" fmla="*/ 1 w 57"/>
                <a:gd name="T29" fmla="*/ 16 h 76"/>
                <a:gd name="T30" fmla="*/ 0 w 57"/>
                <a:gd name="T31" fmla="*/ 14 h 76"/>
                <a:gd name="T32" fmla="*/ 0 w 57"/>
                <a:gd name="T33" fmla="*/ 13 h 76"/>
                <a:gd name="T34" fmla="*/ 0 w 57"/>
                <a:gd name="T35" fmla="*/ 11 h 76"/>
                <a:gd name="T36" fmla="*/ 0 w 57"/>
                <a:gd name="T37" fmla="*/ 10 h 76"/>
                <a:gd name="T38" fmla="*/ 0 w 57"/>
                <a:gd name="T39" fmla="*/ 7 h 76"/>
                <a:gd name="T40" fmla="*/ 0 w 57"/>
                <a:gd name="T41" fmla="*/ 6 h 76"/>
                <a:gd name="T42" fmla="*/ 0 w 57"/>
                <a:gd name="T43" fmla="*/ 4 h 76"/>
                <a:gd name="T44" fmla="*/ 1 w 57"/>
                <a:gd name="T45" fmla="*/ 3 h 76"/>
                <a:gd name="T46" fmla="*/ 2 w 57"/>
                <a:gd name="T47" fmla="*/ 1 h 76"/>
                <a:gd name="T48" fmla="*/ 3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1" name="Freeform 734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3 w 57"/>
                <a:gd name="T1" fmla="*/ 0 h 73"/>
                <a:gd name="T2" fmla="*/ 4 w 57"/>
                <a:gd name="T3" fmla="*/ 0 h 73"/>
                <a:gd name="T4" fmla="*/ 5 w 57"/>
                <a:gd name="T5" fmla="*/ 2 h 73"/>
                <a:gd name="T6" fmla="*/ 6 w 57"/>
                <a:gd name="T7" fmla="*/ 3 h 73"/>
                <a:gd name="T8" fmla="*/ 6 w 57"/>
                <a:gd name="T9" fmla="*/ 5 h 73"/>
                <a:gd name="T10" fmla="*/ 6 w 57"/>
                <a:gd name="T11" fmla="*/ 7 h 73"/>
                <a:gd name="T12" fmla="*/ 6 w 57"/>
                <a:gd name="T13" fmla="*/ 9 h 73"/>
                <a:gd name="T14" fmla="*/ 6 w 57"/>
                <a:gd name="T15" fmla="*/ 12 h 73"/>
                <a:gd name="T16" fmla="*/ 5 w 57"/>
                <a:gd name="T17" fmla="*/ 15 h 73"/>
                <a:gd name="T18" fmla="*/ 4 w 57"/>
                <a:gd name="T19" fmla="*/ 17 h 73"/>
                <a:gd name="T20" fmla="*/ 3 w 57"/>
                <a:gd name="T21" fmla="*/ 18 h 73"/>
                <a:gd name="T22" fmla="*/ 2 w 57"/>
                <a:gd name="T23" fmla="*/ 17 h 73"/>
                <a:gd name="T24" fmla="*/ 1 w 57"/>
                <a:gd name="T25" fmla="*/ 15 h 73"/>
                <a:gd name="T26" fmla="*/ 0 w 57"/>
                <a:gd name="T27" fmla="*/ 12 h 73"/>
                <a:gd name="T28" fmla="*/ 0 w 57"/>
                <a:gd name="T29" fmla="*/ 9 h 73"/>
                <a:gd name="T30" fmla="*/ 0 w 57"/>
                <a:gd name="T31" fmla="*/ 7 h 73"/>
                <a:gd name="T32" fmla="*/ 0 w 57"/>
                <a:gd name="T33" fmla="*/ 5 h 73"/>
                <a:gd name="T34" fmla="*/ 0 w 57"/>
                <a:gd name="T35" fmla="*/ 3 h 73"/>
                <a:gd name="T36" fmla="*/ 1 w 57"/>
                <a:gd name="T37" fmla="*/ 2 h 73"/>
                <a:gd name="T38" fmla="*/ 2 w 57"/>
                <a:gd name="T39" fmla="*/ 0 h 73"/>
                <a:gd name="T40" fmla="*/ 3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2" name="Freeform 735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10 w 249"/>
                <a:gd name="T1" fmla="*/ 0 h 230"/>
                <a:gd name="T2" fmla="*/ 16 w 249"/>
                <a:gd name="T3" fmla="*/ 1 h 230"/>
                <a:gd name="T4" fmla="*/ 19 w 249"/>
                <a:gd name="T5" fmla="*/ 5 h 230"/>
                <a:gd name="T6" fmla="*/ 22 w 249"/>
                <a:gd name="T7" fmla="*/ 10 h 230"/>
                <a:gd name="T8" fmla="*/ 23 w 249"/>
                <a:gd name="T9" fmla="*/ 15 h 230"/>
                <a:gd name="T10" fmla="*/ 24 w 249"/>
                <a:gd name="T11" fmla="*/ 22 h 230"/>
                <a:gd name="T12" fmla="*/ 25 w 249"/>
                <a:gd name="T13" fmla="*/ 29 h 230"/>
                <a:gd name="T14" fmla="*/ 26 w 249"/>
                <a:gd name="T15" fmla="*/ 36 h 230"/>
                <a:gd name="T16" fmla="*/ 28 w 249"/>
                <a:gd name="T17" fmla="*/ 42 h 230"/>
                <a:gd name="T18" fmla="*/ 25 w 249"/>
                <a:gd name="T19" fmla="*/ 40 h 230"/>
                <a:gd name="T20" fmla="*/ 23 w 249"/>
                <a:gd name="T21" fmla="*/ 39 h 230"/>
                <a:gd name="T22" fmla="*/ 22 w 249"/>
                <a:gd name="T23" fmla="*/ 37 h 230"/>
                <a:gd name="T24" fmla="*/ 21 w 249"/>
                <a:gd name="T25" fmla="*/ 36 h 230"/>
                <a:gd name="T26" fmla="*/ 19 w 249"/>
                <a:gd name="T27" fmla="*/ 34 h 230"/>
                <a:gd name="T28" fmla="*/ 18 w 249"/>
                <a:gd name="T29" fmla="*/ 33 h 230"/>
                <a:gd name="T30" fmla="*/ 17 w 249"/>
                <a:gd name="T31" fmla="*/ 33 h 230"/>
                <a:gd name="T32" fmla="*/ 16 w 249"/>
                <a:gd name="T33" fmla="*/ 34 h 230"/>
                <a:gd name="T34" fmla="*/ 15 w 249"/>
                <a:gd name="T35" fmla="*/ 36 h 230"/>
                <a:gd name="T36" fmla="*/ 14 w 249"/>
                <a:gd name="T37" fmla="*/ 39 h 230"/>
                <a:gd name="T38" fmla="*/ 14 w 249"/>
                <a:gd name="T39" fmla="*/ 42 h 230"/>
                <a:gd name="T40" fmla="*/ 14 w 249"/>
                <a:gd name="T41" fmla="*/ 46 h 230"/>
                <a:gd name="T42" fmla="*/ 13 w 249"/>
                <a:gd name="T43" fmla="*/ 50 h 230"/>
                <a:gd name="T44" fmla="*/ 12 w 249"/>
                <a:gd name="T45" fmla="*/ 54 h 230"/>
                <a:gd name="T46" fmla="*/ 11 w 249"/>
                <a:gd name="T47" fmla="*/ 56 h 230"/>
                <a:gd name="T48" fmla="*/ 9 w 249"/>
                <a:gd name="T49" fmla="*/ 58 h 230"/>
                <a:gd name="T50" fmla="*/ 5 w 249"/>
                <a:gd name="T51" fmla="*/ 53 h 230"/>
                <a:gd name="T52" fmla="*/ 2 w 249"/>
                <a:gd name="T53" fmla="*/ 46 h 230"/>
                <a:gd name="T54" fmla="*/ 0 w 249"/>
                <a:gd name="T55" fmla="*/ 37 h 230"/>
                <a:gd name="T56" fmla="*/ 0 w 249"/>
                <a:gd name="T57" fmla="*/ 29 h 230"/>
                <a:gd name="T58" fmla="*/ 1 w 249"/>
                <a:gd name="T59" fmla="*/ 20 h 230"/>
                <a:gd name="T60" fmla="*/ 3 w 249"/>
                <a:gd name="T61" fmla="*/ 12 h 230"/>
                <a:gd name="T62" fmla="*/ 6 w 249"/>
                <a:gd name="T63" fmla="*/ 5 h 230"/>
                <a:gd name="T64" fmla="*/ 10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3" name="Freeform 736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10 w 222"/>
                <a:gd name="T1" fmla="*/ 0 h 210"/>
                <a:gd name="T2" fmla="*/ 14 w 222"/>
                <a:gd name="T3" fmla="*/ 1 h 210"/>
                <a:gd name="T4" fmla="*/ 17 w 222"/>
                <a:gd name="T5" fmla="*/ 3 h 210"/>
                <a:gd name="T6" fmla="*/ 19 w 222"/>
                <a:gd name="T7" fmla="*/ 7 h 210"/>
                <a:gd name="T8" fmla="*/ 21 w 222"/>
                <a:gd name="T9" fmla="*/ 13 h 210"/>
                <a:gd name="T10" fmla="*/ 22 w 222"/>
                <a:gd name="T11" fmla="*/ 19 h 210"/>
                <a:gd name="T12" fmla="*/ 22 w 222"/>
                <a:gd name="T13" fmla="*/ 25 h 210"/>
                <a:gd name="T14" fmla="*/ 23 w 222"/>
                <a:gd name="T15" fmla="*/ 30 h 210"/>
                <a:gd name="T16" fmla="*/ 25 w 222"/>
                <a:gd name="T17" fmla="*/ 37 h 210"/>
                <a:gd name="T18" fmla="*/ 23 w 222"/>
                <a:gd name="T19" fmla="*/ 36 h 210"/>
                <a:gd name="T20" fmla="*/ 21 w 222"/>
                <a:gd name="T21" fmla="*/ 35 h 210"/>
                <a:gd name="T22" fmla="*/ 19 w 222"/>
                <a:gd name="T23" fmla="*/ 34 h 210"/>
                <a:gd name="T24" fmla="*/ 18 w 222"/>
                <a:gd name="T25" fmla="*/ 33 h 210"/>
                <a:gd name="T26" fmla="*/ 16 w 222"/>
                <a:gd name="T27" fmla="*/ 31 h 210"/>
                <a:gd name="T28" fmla="*/ 15 w 222"/>
                <a:gd name="T29" fmla="*/ 31 h 210"/>
                <a:gd name="T30" fmla="*/ 14 w 222"/>
                <a:gd name="T31" fmla="*/ 31 h 210"/>
                <a:gd name="T32" fmla="*/ 14 w 222"/>
                <a:gd name="T33" fmla="*/ 33 h 210"/>
                <a:gd name="T34" fmla="*/ 13 w 222"/>
                <a:gd name="T35" fmla="*/ 35 h 210"/>
                <a:gd name="T36" fmla="*/ 12 w 222"/>
                <a:gd name="T37" fmla="*/ 37 h 210"/>
                <a:gd name="T38" fmla="*/ 12 w 222"/>
                <a:gd name="T39" fmla="*/ 40 h 210"/>
                <a:gd name="T40" fmla="*/ 11 w 222"/>
                <a:gd name="T41" fmla="*/ 43 h 210"/>
                <a:gd name="T42" fmla="*/ 11 w 222"/>
                <a:gd name="T43" fmla="*/ 46 h 210"/>
                <a:gd name="T44" fmla="*/ 10 w 222"/>
                <a:gd name="T45" fmla="*/ 49 h 210"/>
                <a:gd name="T46" fmla="*/ 9 w 222"/>
                <a:gd name="T47" fmla="*/ 51 h 210"/>
                <a:gd name="T48" fmla="*/ 8 w 222"/>
                <a:gd name="T49" fmla="*/ 53 h 210"/>
                <a:gd name="T50" fmla="*/ 3 w 222"/>
                <a:gd name="T51" fmla="*/ 48 h 210"/>
                <a:gd name="T52" fmla="*/ 1 w 222"/>
                <a:gd name="T53" fmla="*/ 41 h 210"/>
                <a:gd name="T54" fmla="*/ 0 w 222"/>
                <a:gd name="T55" fmla="*/ 33 h 210"/>
                <a:gd name="T56" fmla="*/ 0 w 222"/>
                <a:gd name="T57" fmla="*/ 25 h 210"/>
                <a:gd name="T58" fmla="*/ 1 w 222"/>
                <a:gd name="T59" fmla="*/ 17 h 210"/>
                <a:gd name="T60" fmla="*/ 4 w 222"/>
                <a:gd name="T61" fmla="*/ 10 h 210"/>
                <a:gd name="T62" fmla="*/ 6 w 222"/>
                <a:gd name="T63" fmla="*/ 3 h 210"/>
                <a:gd name="T64" fmla="*/ 10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4" name="Freeform 737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11 w 199"/>
                <a:gd name="T1" fmla="*/ 0 h 191"/>
                <a:gd name="T2" fmla="*/ 14 w 199"/>
                <a:gd name="T3" fmla="*/ 0 h 191"/>
                <a:gd name="T4" fmla="*/ 16 w 199"/>
                <a:gd name="T5" fmla="*/ 2 h 191"/>
                <a:gd name="T6" fmla="*/ 18 w 199"/>
                <a:gd name="T7" fmla="*/ 5 h 191"/>
                <a:gd name="T8" fmla="*/ 20 w 199"/>
                <a:gd name="T9" fmla="*/ 10 h 191"/>
                <a:gd name="T10" fmla="*/ 20 w 199"/>
                <a:gd name="T11" fmla="*/ 15 h 191"/>
                <a:gd name="T12" fmla="*/ 21 w 199"/>
                <a:gd name="T13" fmla="*/ 20 h 191"/>
                <a:gd name="T14" fmla="*/ 22 w 199"/>
                <a:gd name="T15" fmla="*/ 25 h 191"/>
                <a:gd name="T16" fmla="*/ 23 w 199"/>
                <a:gd name="T17" fmla="*/ 31 h 191"/>
                <a:gd name="T18" fmla="*/ 21 w 199"/>
                <a:gd name="T19" fmla="*/ 30 h 191"/>
                <a:gd name="T20" fmla="*/ 19 w 199"/>
                <a:gd name="T21" fmla="*/ 30 h 191"/>
                <a:gd name="T22" fmla="*/ 18 w 199"/>
                <a:gd name="T23" fmla="*/ 29 h 191"/>
                <a:gd name="T24" fmla="*/ 16 w 199"/>
                <a:gd name="T25" fmla="*/ 29 h 191"/>
                <a:gd name="T26" fmla="*/ 14 w 199"/>
                <a:gd name="T27" fmla="*/ 29 h 191"/>
                <a:gd name="T28" fmla="*/ 13 w 199"/>
                <a:gd name="T29" fmla="*/ 30 h 191"/>
                <a:gd name="T30" fmla="*/ 12 w 199"/>
                <a:gd name="T31" fmla="*/ 30 h 191"/>
                <a:gd name="T32" fmla="*/ 11 w 199"/>
                <a:gd name="T33" fmla="*/ 31 h 191"/>
                <a:gd name="T34" fmla="*/ 10 w 199"/>
                <a:gd name="T35" fmla="*/ 32 h 191"/>
                <a:gd name="T36" fmla="*/ 10 w 199"/>
                <a:gd name="T37" fmla="*/ 34 h 191"/>
                <a:gd name="T38" fmla="*/ 10 w 199"/>
                <a:gd name="T39" fmla="*/ 36 h 191"/>
                <a:gd name="T40" fmla="*/ 9 w 199"/>
                <a:gd name="T41" fmla="*/ 39 h 191"/>
                <a:gd name="T42" fmla="*/ 9 w 199"/>
                <a:gd name="T43" fmla="*/ 41 h 191"/>
                <a:gd name="T44" fmla="*/ 8 w 199"/>
                <a:gd name="T45" fmla="*/ 44 h 191"/>
                <a:gd name="T46" fmla="*/ 8 w 199"/>
                <a:gd name="T47" fmla="*/ 46 h 191"/>
                <a:gd name="T48" fmla="*/ 7 w 199"/>
                <a:gd name="T49" fmla="*/ 47 h 191"/>
                <a:gd name="T50" fmla="*/ 3 w 199"/>
                <a:gd name="T51" fmla="*/ 42 h 191"/>
                <a:gd name="T52" fmla="*/ 1 w 199"/>
                <a:gd name="T53" fmla="*/ 36 h 191"/>
                <a:gd name="T54" fmla="*/ 0 w 199"/>
                <a:gd name="T55" fmla="*/ 28 h 191"/>
                <a:gd name="T56" fmla="*/ 1 w 199"/>
                <a:gd name="T57" fmla="*/ 21 h 191"/>
                <a:gd name="T58" fmla="*/ 2 w 199"/>
                <a:gd name="T59" fmla="*/ 13 h 191"/>
                <a:gd name="T60" fmla="*/ 5 w 199"/>
                <a:gd name="T61" fmla="*/ 7 h 191"/>
                <a:gd name="T62" fmla="*/ 8 w 199"/>
                <a:gd name="T63" fmla="*/ 2 h 191"/>
                <a:gd name="T64" fmla="*/ 11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5" name="Freeform 738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11 w 178"/>
                <a:gd name="T1" fmla="*/ 0 h 170"/>
                <a:gd name="T2" fmla="*/ 12 w 178"/>
                <a:gd name="T3" fmla="*/ 0 h 170"/>
                <a:gd name="T4" fmla="*/ 14 w 178"/>
                <a:gd name="T5" fmla="*/ 2 h 170"/>
                <a:gd name="T6" fmla="*/ 16 w 178"/>
                <a:gd name="T7" fmla="*/ 5 h 170"/>
                <a:gd name="T8" fmla="*/ 17 w 178"/>
                <a:gd name="T9" fmla="*/ 8 h 170"/>
                <a:gd name="T10" fmla="*/ 18 w 178"/>
                <a:gd name="T11" fmla="*/ 12 h 170"/>
                <a:gd name="T12" fmla="*/ 19 w 178"/>
                <a:gd name="T13" fmla="*/ 17 h 170"/>
                <a:gd name="T14" fmla="*/ 19 w 178"/>
                <a:gd name="T15" fmla="*/ 21 h 170"/>
                <a:gd name="T16" fmla="*/ 20 w 178"/>
                <a:gd name="T17" fmla="*/ 26 h 170"/>
                <a:gd name="T18" fmla="*/ 18 w 178"/>
                <a:gd name="T19" fmla="*/ 26 h 170"/>
                <a:gd name="T20" fmla="*/ 17 w 178"/>
                <a:gd name="T21" fmla="*/ 26 h 170"/>
                <a:gd name="T22" fmla="*/ 15 w 178"/>
                <a:gd name="T23" fmla="*/ 26 h 170"/>
                <a:gd name="T24" fmla="*/ 13 w 178"/>
                <a:gd name="T25" fmla="*/ 27 h 170"/>
                <a:gd name="T26" fmla="*/ 12 w 178"/>
                <a:gd name="T27" fmla="*/ 28 h 170"/>
                <a:gd name="T28" fmla="*/ 11 w 178"/>
                <a:gd name="T29" fmla="*/ 29 h 170"/>
                <a:gd name="T30" fmla="*/ 9 w 178"/>
                <a:gd name="T31" fmla="*/ 30 h 170"/>
                <a:gd name="T32" fmla="*/ 9 w 178"/>
                <a:gd name="T33" fmla="*/ 31 h 170"/>
                <a:gd name="T34" fmla="*/ 8 w 178"/>
                <a:gd name="T35" fmla="*/ 31 h 170"/>
                <a:gd name="T36" fmla="*/ 8 w 178"/>
                <a:gd name="T37" fmla="*/ 33 h 170"/>
                <a:gd name="T38" fmla="*/ 8 w 178"/>
                <a:gd name="T39" fmla="*/ 35 h 170"/>
                <a:gd name="T40" fmla="*/ 8 w 178"/>
                <a:gd name="T41" fmla="*/ 37 h 170"/>
                <a:gd name="T42" fmla="*/ 7 w 178"/>
                <a:gd name="T43" fmla="*/ 39 h 170"/>
                <a:gd name="T44" fmla="*/ 7 w 178"/>
                <a:gd name="T45" fmla="*/ 41 h 170"/>
                <a:gd name="T46" fmla="*/ 6 w 178"/>
                <a:gd name="T47" fmla="*/ 42 h 170"/>
                <a:gd name="T48" fmla="*/ 5 w 178"/>
                <a:gd name="T49" fmla="*/ 43 h 170"/>
                <a:gd name="T50" fmla="*/ 2 w 178"/>
                <a:gd name="T51" fmla="*/ 38 h 170"/>
                <a:gd name="T52" fmla="*/ 0 w 178"/>
                <a:gd name="T53" fmla="*/ 33 h 170"/>
                <a:gd name="T54" fmla="*/ 0 w 178"/>
                <a:gd name="T55" fmla="*/ 25 h 170"/>
                <a:gd name="T56" fmla="*/ 1 w 178"/>
                <a:gd name="T57" fmla="*/ 19 h 170"/>
                <a:gd name="T58" fmla="*/ 3 w 178"/>
                <a:gd name="T59" fmla="*/ 11 h 170"/>
                <a:gd name="T60" fmla="*/ 5 w 178"/>
                <a:gd name="T61" fmla="*/ 5 h 170"/>
                <a:gd name="T62" fmla="*/ 8 w 178"/>
                <a:gd name="T63" fmla="*/ 1 h 170"/>
                <a:gd name="T64" fmla="*/ 11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6" name="Freeform 739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5 w 627"/>
                <a:gd name="T1" fmla="*/ 11 h 408"/>
                <a:gd name="T2" fmla="*/ 33 w 627"/>
                <a:gd name="T3" fmla="*/ 12 h 408"/>
                <a:gd name="T4" fmla="*/ 30 w 627"/>
                <a:gd name="T5" fmla="*/ 14 h 408"/>
                <a:gd name="T6" fmla="*/ 27 w 627"/>
                <a:gd name="T7" fmla="*/ 16 h 408"/>
                <a:gd name="T8" fmla="*/ 24 w 627"/>
                <a:gd name="T9" fmla="*/ 18 h 408"/>
                <a:gd name="T10" fmla="*/ 21 w 627"/>
                <a:gd name="T11" fmla="*/ 19 h 408"/>
                <a:gd name="T12" fmla="*/ 18 w 627"/>
                <a:gd name="T13" fmla="*/ 21 h 408"/>
                <a:gd name="T14" fmla="*/ 15 w 627"/>
                <a:gd name="T15" fmla="*/ 22 h 408"/>
                <a:gd name="T16" fmla="*/ 12 w 627"/>
                <a:gd name="T17" fmla="*/ 24 h 408"/>
                <a:gd name="T18" fmla="*/ 11 w 627"/>
                <a:gd name="T19" fmla="*/ 24 h 408"/>
                <a:gd name="T20" fmla="*/ 10 w 627"/>
                <a:gd name="T21" fmla="*/ 25 h 408"/>
                <a:gd name="T22" fmla="*/ 9 w 627"/>
                <a:gd name="T23" fmla="*/ 26 h 408"/>
                <a:gd name="T24" fmla="*/ 7 w 627"/>
                <a:gd name="T25" fmla="*/ 29 h 408"/>
                <a:gd name="T26" fmla="*/ 4 w 627"/>
                <a:gd name="T27" fmla="*/ 32 h 408"/>
                <a:gd name="T28" fmla="*/ 3 w 627"/>
                <a:gd name="T29" fmla="*/ 37 h 408"/>
                <a:gd name="T30" fmla="*/ 1 w 627"/>
                <a:gd name="T31" fmla="*/ 43 h 408"/>
                <a:gd name="T32" fmla="*/ 0 w 627"/>
                <a:gd name="T33" fmla="*/ 51 h 408"/>
                <a:gd name="T34" fmla="*/ 0 w 627"/>
                <a:gd name="T35" fmla="*/ 58 h 408"/>
                <a:gd name="T36" fmla="*/ 1 w 627"/>
                <a:gd name="T37" fmla="*/ 65 h 408"/>
                <a:gd name="T38" fmla="*/ 1 w 627"/>
                <a:gd name="T39" fmla="*/ 71 h 408"/>
                <a:gd name="T40" fmla="*/ 3 w 627"/>
                <a:gd name="T41" fmla="*/ 76 h 408"/>
                <a:gd name="T42" fmla="*/ 4 w 627"/>
                <a:gd name="T43" fmla="*/ 80 h 408"/>
                <a:gd name="T44" fmla="*/ 5 w 627"/>
                <a:gd name="T45" fmla="*/ 83 h 408"/>
                <a:gd name="T46" fmla="*/ 6 w 627"/>
                <a:gd name="T47" fmla="*/ 85 h 408"/>
                <a:gd name="T48" fmla="*/ 6 w 627"/>
                <a:gd name="T49" fmla="*/ 86 h 408"/>
                <a:gd name="T50" fmla="*/ 7 w 627"/>
                <a:gd name="T51" fmla="*/ 87 h 408"/>
                <a:gd name="T52" fmla="*/ 9 w 627"/>
                <a:gd name="T53" fmla="*/ 90 h 408"/>
                <a:gd name="T54" fmla="*/ 12 w 627"/>
                <a:gd name="T55" fmla="*/ 93 h 408"/>
                <a:gd name="T56" fmla="*/ 17 w 627"/>
                <a:gd name="T57" fmla="*/ 97 h 408"/>
                <a:gd name="T58" fmla="*/ 23 w 627"/>
                <a:gd name="T59" fmla="*/ 100 h 408"/>
                <a:gd name="T60" fmla="*/ 30 w 627"/>
                <a:gd name="T61" fmla="*/ 101 h 408"/>
                <a:gd name="T62" fmla="*/ 38 w 627"/>
                <a:gd name="T63" fmla="*/ 100 h 408"/>
                <a:gd name="T64" fmla="*/ 47 w 627"/>
                <a:gd name="T65" fmla="*/ 95 h 408"/>
                <a:gd name="T66" fmla="*/ 56 w 627"/>
                <a:gd name="T67" fmla="*/ 85 h 408"/>
                <a:gd name="T68" fmla="*/ 62 w 627"/>
                <a:gd name="T69" fmla="*/ 72 h 408"/>
                <a:gd name="T70" fmla="*/ 66 w 627"/>
                <a:gd name="T71" fmla="*/ 56 h 408"/>
                <a:gd name="T72" fmla="*/ 68 w 627"/>
                <a:gd name="T73" fmla="*/ 40 h 408"/>
                <a:gd name="T74" fmla="*/ 69 w 627"/>
                <a:gd name="T75" fmla="*/ 25 h 408"/>
                <a:gd name="T76" fmla="*/ 70 w 627"/>
                <a:gd name="T77" fmla="*/ 12 h 408"/>
                <a:gd name="T78" fmla="*/ 70 w 627"/>
                <a:gd name="T79" fmla="*/ 3 h 408"/>
                <a:gd name="T80" fmla="*/ 70 w 627"/>
                <a:gd name="T81" fmla="*/ 0 h 408"/>
                <a:gd name="T82" fmla="*/ 68 w 627"/>
                <a:gd name="T83" fmla="*/ 1 h 408"/>
                <a:gd name="T84" fmla="*/ 66 w 627"/>
                <a:gd name="T85" fmla="*/ 3 h 408"/>
                <a:gd name="T86" fmla="*/ 62 w 627"/>
                <a:gd name="T87" fmla="*/ 7 h 408"/>
                <a:gd name="T88" fmla="*/ 57 w 627"/>
                <a:gd name="T89" fmla="*/ 11 h 408"/>
                <a:gd name="T90" fmla="*/ 51 w 627"/>
                <a:gd name="T91" fmla="*/ 14 h 408"/>
                <a:gd name="T92" fmla="*/ 46 w 627"/>
                <a:gd name="T93" fmla="*/ 16 h 408"/>
                <a:gd name="T94" fmla="*/ 40 w 627"/>
                <a:gd name="T95" fmla="*/ 15 h 408"/>
                <a:gd name="T96" fmla="*/ 35 w 627"/>
                <a:gd name="T97" fmla="*/ 11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7" name="Freeform 740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30 w 535"/>
                <a:gd name="T1" fmla="*/ 9 h 348"/>
                <a:gd name="T2" fmla="*/ 28 w 535"/>
                <a:gd name="T3" fmla="*/ 10 h 348"/>
                <a:gd name="T4" fmla="*/ 25 w 535"/>
                <a:gd name="T5" fmla="*/ 12 h 348"/>
                <a:gd name="T6" fmla="*/ 23 w 535"/>
                <a:gd name="T7" fmla="*/ 13 h 348"/>
                <a:gd name="T8" fmla="*/ 20 w 535"/>
                <a:gd name="T9" fmla="*/ 15 h 348"/>
                <a:gd name="T10" fmla="*/ 18 w 535"/>
                <a:gd name="T11" fmla="*/ 16 h 348"/>
                <a:gd name="T12" fmla="*/ 15 w 535"/>
                <a:gd name="T13" fmla="*/ 17 h 348"/>
                <a:gd name="T14" fmla="*/ 13 w 535"/>
                <a:gd name="T15" fmla="*/ 19 h 348"/>
                <a:gd name="T16" fmla="*/ 10 w 535"/>
                <a:gd name="T17" fmla="*/ 20 h 348"/>
                <a:gd name="T18" fmla="*/ 10 w 535"/>
                <a:gd name="T19" fmla="*/ 20 h 348"/>
                <a:gd name="T20" fmla="*/ 9 w 535"/>
                <a:gd name="T21" fmla="*/ 21 h 348"/>
                <a:gd name="T22" fmla="*/ 7 w 535"/>
                <a:gd name="T23" fmla="*/ 22 h 348"/>
                <a:gd name="T24" fmla="*/ 6 w 535"/>
                <a:gd name="T25" fmla="*/ 24 h 348"/>
                <a:gd name="T26" fmla="*/ 4 w 535"/>
                <a:gd name="T27" fmla="*/ 27 h 348"/>
                <a:gd name="T28" fmla="*/ 2 w 535"/>
                <a:gd name="T29" fmla="*/ 32 h 348"/>
                <a:gd name="T30" fmla="*/ 1 w 535"/>
                <a:gd name="T31" fmla="*/ 37 h 348"/>
                <a:gd name="T32" fmla="*/ 0 w 535"/>
                <a:gd name="T33" fmla="*/ 43 h 348"/>
                <a:gd name="T34" fmla="*/ 0 w 535"/>
                <a:gd name="T35" fmla="*/ 49 h 348"/>
                <a:gd name="T36" fmla="*/ 0 w 535"/>
                <a:gd name="T37" fmla="*/ 55 h 348"/>
                <a:gd name="T38" fmla="*/ 1 w 535"/>
                <a:gd name="T39" fmla="*/ 60 h 348"/>
                <a:gd name="T40" fmla="*/ 2 w 535"/>
                <a:gd name="T41" fmla="*/ 65 h 348"/>
                <a:gd name="T42" fmla="*/ 3 w 535"/>
                <a:gd name="T43" fmla="*/ 68 h 348"/>
                <a:gd name="T44" fmla="*/ 4 w 535"/>
                <a:gd name="T45" fmla="*/ 71 h 348"/>
                <a:gd name="T46" fmla="*/ 5 w 535"/>
                <a:gd name="T47" fmla="*/ 72 h 348"/>
                <a:gd name="T48" fmla="*/ 5 w 535"/>
                <a:gd name="T49" fmla="*/ 73 h 348"/>
                <a:gd name="T50" fmla="*/ 6 w 535"/>
                <a:gd name="T51" fmla="*/ 74 h 348"/>
                <a:gd name="T52" fmla="*/ 7 w 535"/>
                <a:gd name="T53" fmla="*/ 76 h 348"/>
                <a:gd name="T54" fmla="*/ 10 w 535"/>
                <a:gd name="T55" fmla="*/ 79 h 348"/>
                <a:gd name="T56" fmla="*/ 14 w 535"/>
                <a:gd name="T57" fmla="*/ 83 h 348"/>
                <a:gd name="T58" fmla="*/ 19 w 535"/>
                <a:gd name="T59" fmla="*/ 85 h 348"/>
                <a:gd name="T60" fmla="*/ 25 w 535"/>
                <a:gd name="T61" fmla="*/ 86 h 348"/>
                <a:gd name="T62" fmla="*/ 32 w 535"/>
                <a:gd name="T63" fmla="*/ 85 h 348"/>
                <a:gd name="T64" fmla="*/ 40 w 535"/>
                <a:gd name="T65" fmla="*/ 81 h 348"/>
                <a:gd name="T66" fmla="*/ 47 w 535"/>
                <a:gd name="T67" fmla="*/ 72 h 348"/>
                <a:gd name="T68" fmla="*/ 53 w 535"/>
                <a:gd name="T69" fmla="*/ 61 h 348"/>
                <a:gd name="T70" fmla="*/ 56 w 535"/>
                <a:gd name="T71" fmla="*/ 47 h 348"/>
                <a:gd name="T72" fmla="*/ 58 w 535"/>
                <a:gd name="T73" fmla="*/ 34 h 348"/>
                <a:gd name="T74" fmla="*/ 59 w 535"/>
                <a:gd name="T75" fmla="*/ 21 h 348"/>
                <a:gd name="T76" fmla="*/ 59 w 535"/>
                <a:gd name="T77" fmla="*/ 10 h 348"/>
                <a:gd name="T78" fmla="*/ 59 w 535"/>
                <a:gd name="T79" fmla="*/ 2 h 348"/>
                <a:gd name="T80" fmla="*/ 59 w 535"/>
                <a:gd name="T81" fmla="*/ 0 h 348"/>
                <a:gd name="T82" fmla="*/ 58 w 535"/>
                <a:gd name="T83" fmla="*/ 0 h 348"/>
                <a:gd name="T84" fmla="*/ 56 w 535"/>
                <a:gd name="T85" fmla="*/ 3 h 348"/>
                <a:gd name="T86" fmla="*/ 52 w 535"/>
                <a:gd name="T87" fmla="*/ 6 h 348"/>
                <a:gd name="T88" fmla="*/ 48 w 535"/>
                <a:gd name="T89" fmla="*/ 9 h 348"/>
                <a:gd name="T90" fmla="*/ 44 w 535"/>
                <a:gd name="T91" fmla="*/ 11 h 348"/>
                <a:gd name="T92" fmla="*/ 39 w 535"/>
                <a:gd name="T93" fmla="*/ 13 h 348"/>
                <a:gd name="T94" fmla="*/ 34 w 535"/>
                <a:gd name="T95" fmla="*/ 12 h 348"/>
                <a:gd name="T96" fmla="*/ 30 w 535"/>
                <a:gd name="T97" fmla="*/ 9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8" name="Freeform 741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5 w 447"/>
                <a:gd name="T1" fmla="*/ 8 h 289"/>
                <a:gd name="T2" fmla="*/ 23 w 447"/>
                <a:gd name="T3" fmla="*/ 9 h 289"/>
                <a:gd name="T4" fmla="*/ 21 w 447"/>
                <a:gd name="T5" fmla="*/ 10 h 289"/>
                <a:gd name="T6" fmla="*/ 19 w 447"/>
                <a:gd name="T7" fmla="*/ 12 h 289"/>
                <a:gd name="T8" fmla="*/ 17 w 447"/>
                <a:gd name="T9" fmla="*/ 13 h 289"/>
                <a:gd name="T10" fmla="*/ 15 w 447"/>
                <a:gd name="T11" fmla="*/ 14 h 289"/>
                <a:gd name="T12" fmla="*/ 13 w 447"/>
                <a:gd name="T13" fmla="*/ 15 h 289"/>
                <a:gd name="T14" fmla="*/ 11 w 447"/>
                <a:gd name="T15" fmla="*/ 16 h 289"/>
                <a:gd name="T16" fmla="*/ 9 w 447"/>
                <a:gd name="T17" fmla="*/ 17 h 289"/>
                <a:gd name="T18" fmla="*/ 8 w 447"/>
                <a:gd name="T19" fmla="*/ 17 h 289"/>
                <a:gd name="T20" fmla="*/ 7 w 447"/>
                <a:gd name="T21" fmla="*/ 18 h 289"/>
                <a:gd name="T22" fmla="*/ 6 w 447"/>
                <a:gd name="T23" fmla="*/ 19 h 289"/>
                <a:gd name="T24" fmla="*/ 5 w 447"/>
                <a:gd name="T25" fmla="*/ 21 h 289"/>
                <a:gd name="T26" fmla="*/ 3 w 447"/>
                <a:gd name="T27" fmla="*/ 23 h 289"/>
                <a:gd name="T28" fmla="*/ 2 w 447"/>
                <a:gd name="T29" fmla="*/ 27 h 289"/>
                <a:gd name="T30" fmla="*/ 1 w 447"/>
                <a:gd name="T31" fmla="*/ 31 h 289"/>
                <a:gd name="T32" fmla="*/ 0 w 447"/>
                <a:gd name="T33" fmla="*/ 37 h 289"/>
                <a:gd name="T34" fmla="*/ 0 w 447"/>
                <a:gd name="T35" fmla="*/ 42 h 289"/>
                <a:gd name="T36" fmla="*/ 0 w 447"/>
                <a:gd name="T37" fmla="*/ 47 h 289"/>
                <a:gd name="T38" fmla="*/ 1 w 447"/>
                <a:gd name="T39" fmla="*/ 51 h 289"/>
                <a:gd name="T40" fmla="*/ 2 w 447"/>
                <a:gd name="T41" fmla="*/ 55 h 289"/>
                <a:gd name="T42" fmla="*/ 3 w 447"/>
                <a:gd name="T43" fmla="*/ 58 h 289"/>
                <a:gd name="T44" fmla="*/ 4 w 447"/>
                <a:gd name="T45" fmla="*/ 60 h 289"/>
                <a:gd name="T46" fmla="*/ 4 w 447"/>
                <a:gd name="T47" fmla="*/ 61 h 289"/>
                <a:gd name="T48" fmla="*/ 5 w 447"/>
                <a:gd name="T49" fmla="*/ 62 h 289"/>
                <a:gd name="T50" fmla="*/ 5 w 447"/>
                <a:gd name="T51" fmla="*/ 63 h 289"/>
                <a:gd name="T52" fmla="*/ 6 w 447"/>
                <a:gd name="T53" fmla="*/ 65 h 289"/>
                <a:gd name="T54" fmla="*/ 9 w 447"/>
                <a:gd name="T55" fmla="*/ 67 h 289"/>
                <a:gd name="T56" fmla="*/ 12 w 447"/>
                <a:gd name="T57" fmla="*/ 70 h 289"/>
                <a:gd name="T58" fmla="*/ 16 w 447"/>
                <a:gd name="T59" fmla="*/ 72 h 289"/>
                <a:gd name="T60" fmla="*/ 21 w 447"/>
                <a:gd name="T61" fmla="*/ 73 h 289"/>
                <a:gd name="T62" fmla="*/ 27 w 447"/>
                <a:gd name="T63" fmla="*/ 72 h 289"/>
                <a:gd name="T64" fmla="*/ 34 w 447"/>
                <a:gd name="T65" fmla="*/ 68 h 289"/>
                <a:gd name="T66" fmla="*/ 40 w 447"/>
                <a:gd name="T67" fmla="*/ 61 h 289"/>
                <a:gd name="T68" fmla="*/ 44 w 447"/>
                <a:gd name="T69" fmla="*/ 52 h 289"/>
                <a:gd name="T70" fmla="*/ 47 w 447"/>
                <a:gd name="T71" fmla="*/ 40 h 289"/>
                <a:gd name="T72" fmla="*/ 49 w 447"/>
                <a:gd name="T73" fmla="*/ 29 h 289"/>
                <a:gd name="T74" fmla="*/ 49 w 447"/>
                <a:gd name="T75" fmla="*/ 18 h 289"/>
                <a:gd name="T76" fmla="*/ 50 w 447"/>
                <a:gd name="T77" fmla="*/ 9 h 289"/>
                <a:gd name="T78" fmla="*/ 50 w 447"/>
                <a:gd name="T79" fmla="*/ 3 h 289"/>
                <a:gd name="T80" fmla="*/ 50 w 447"/>
                <a:gd name="T81" fmla="*/ 0 h 289"/>
                <a:gd name="T82" fmla="*/ 49 w 447"/>
                <a:gd name="T83" fmla="*/ 1 h 289"/>
                <a:gd name="T84" fmla="*/ 47 w 447"/>
                <a:gd name="T85" fmla="*/ 3 h 289"/>
                <a:gd name="T86" fmla="*/ 44 w 447"/>
                <a:gd name="T87" fmla="*/ 5 h 289"/>
                <a:gd name="T88" fmla="*/ 41 w 447"/>
                <a:gd name="T89" fmla="*/ 8 h 289"/>
                <a:gd name="T90" fmla="*/ 37 w 447"/>
                <a:gd name="T91" fmla="*/ 10 h 289"/>
                <a:gd name="T92" fmla="*/ 33 w 447"/>
                <a:gd name="T93" fmla="*/ 11 h 289"/>
                <a:gd name="T94" fmla="*/ 29 w 447"/>
                <a:gd name="T95" fmla="*/ 11 h 289"/>
                <a:gd name="T96" fmla="*/ 25 w 447"/>
                <a:gd name="T97" fmla="*/ 8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19" name="Freeform 742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20 w 358"/>
                <a:gd name="T1" fmla="*/ 6 h 228"/>
                <a:gd name="T2" fmla="*/ 18 w 358"/>
                <a:gd name="T3" fmla="*/ 7 h 228"/>
                <a:gd name="T4" fmla="*/ 17 w 358"/>
                <a:gd name="T5" fmla="*/ 7 h 228"/>
                <a:gd name="T6" fmla="*/ 15 w 358"/>
                <a:gd name="T7" fmla="*/ 9 h 228"/>
                <a:gd name="T8" fmla="*/ 14 w 358"/>
                <a:gd name="T9" fmla="*/ 10 h 228"/>
                <a:gd name="T10" fmla="*/ 12 w 358"/>
                <a:gd name="T11" fmla="*/ 11 h 228"/>
                <a:gd name="T12" fmla="*/ 10 w 358"/>
                <a:gd name="T13" fmla="*/ 12 h 228"/>
                <a:gd name="T14" fmla="*/ 9 w 358"/>
                <a:gd name="T15" fmla="*/ 12 h 228"/>
                <a:gd name="T16" fmla="*/ 7 w 358"/>
                <a:gd name="T17" fmla="*/ 13 h 228"/>
                <a:gd name="T18" fmla="*/ 7 w 358"/>
                <a:gd name="T19" fmla="*/ 13 h 228"/>
                <a:gd name="T20" fmla="*/ 6 w 358"/>
                <a:gd name="T21" fmla="*/ 14 h 228"/>
                <a:gd name="T22" fmla="*/ 5 w 358"/>
                <a:gd name="T23" fmla="*/ 14 h 228"/>
                <a:gd name="T24" fmla="*/ 4 w 358"/>
                <a:gd name="T25" fmla="*/ 16 h 228"/>
                <a:gd name="T26" fmla="*/ 3 w 358"/>
                <a:gd name="T27" fmla="*/ 18 h 228"/>
                <a:gd name="T28" fmla="*/ 2 w 358"/>
                <a:gd name="T29" fmla="*/ 21 h 228"/>
                <a:gd name="T30" fmla="*/ 1 w 358"/>
                <a:gd name="T31" fmla="*/ 24 h 228"/>
                <a:gd name="T32" fmla="*/ 0 w 358"/>
                <a:gd name="T33" fmla="*/ 29 h 228"/>
                <a:gd name="T34" fmla="*/ 0 w 358"/>
                <a:gd name="T35" fmla="*/ 33 h 228"/>
                <a:gd name="T36" fmla="*/ 0 w 358"/>
                <a:gd name="T37" fmla="*/ 37 h 228"/>
                <a:gd name="T38" fmla="*/ 1 w 358"/>
                <a:gd name="T39" fmla="*/ 40 h 228"/>
                <a:gd name="T40" fmla="*/ 2 w 358"/>
                <a:gd name="T41" fmla="*/ 44 h 228"/>
                <a:gd name="T42" fmla="*/ 2 w 358"/>
                <a:gd name="T43" fmla="*/ 46 h 228"/>
                <a:gd name="T44" fmla="*/ 3 w 358"/>
                <a:gd name="T45" fmla="*/ 47 h 228"/>
                <a:gd name="T46" fmla="*/ 3 w 358"/>
                <a:gd name="T47" fmla="*/ 48 h 228"/>
                <a:gd name="T48" fmla="*/ 4 w 358"/>
                <a:gd name="T49" fmla="*/ 49 h 228"/>
                <a:gd name="T50" fmla="*/ 4 w 358"/>
                <a:gd name="T51" fmla="*/ 50 h 228"/>
                <a:gd name="T52" fmla="*/ 5 w 358"/>
                <a:gd name="T53" fmla="*/ 51 h 228"/>
                <a:gd name="T54" fmla="*/ 7 w 358"/>
                <a:gd name="T55" fmla="*/ 53 h 228"/>
                <a:gd name="T56" fmla="*/ 10 w 358"/>
                <a:gd name="T57" fmla="*/ 56 h 228"/>
                <a:gd name="T58" fmla="*/ 13 w 358"/>
                <a:gd name="T59" fmla="*/ 57 h 228"/>
                <a:gd name="T60" fmla="*/ 17 w 358"/>
                <a:gd name="T61" fmla="*/ 57 h 228"/>
                <a:gd name="T62" fmla="*/ 22 w 358"/>
                <a:gd name="T63" fmla="*/ 56 h 228"/>
                <a:gd name="T64" fmla="*/ 27 w 358"/>
                <a:gd name="T65" fmla="*/ 54 h 228"/>
                <a:gd name="T66" fmla="*/ 32 w 358"/>
                <a:gd name="T67" fmla="*/ 48 h 228"/>
                <a:gd name="T68" fmla="*/ 35 w 358"/>
                <a:gd name="T69" fmla="*/ 41 h 228"/>
                <a:gd name="T70" fmla="*/ 37 w 358"/>
                <a:gd name="T71" fmla="*/ 32 h 228"/>
                <a:gd name="T72" fmla="*/ 39 w 358"/>
                <a:gd name="T73" fmla="*/ 23 h 228"/>
                <a:gd name="T74" fmla="*/ 39 w 358"/>
                <a:gd name="T75" fmla="*/ 14 h 228"/>
                <a:gd name="T76" fmla="*/ 40 w 358"/>
                <a:gd name="T77" fmla="*/ 7 h 228"/>
                <a:gd name="T78" fmla="*/ 40 w 358"/>
                <a:gd name="T79" fmla="*/ 2 h 228"/>
                <a:gd name="T80" fmla="*/ 40 w 358"/>
                <a:gd name="T81" fmla="*/ 0 h 228"/>
                <a:gd name="T82" fmla="*/ 39 w 358"/>
                <a:gd name="T83" fmla="*/ 1 h 228"/>
                <a:gd name="T84" fmla="*/ 37 w 358"/>
                <a:gd name="T85" fmla="*/ 2 h 228"/>
                <a:gd name="T86" fmla="*/ 35 w 358"/>
                <a:gd name="T87" fmla="*/ 4 h 228"/>
                <a:gd name="T88" fmla="*/ 32 w 358"/>
                <a:gd name="T89" fmla="*/ 7 h 228"/>
                <a:gd name="T90" fmla="*/ 29 w 358"/>
                <a:gd name="T91" fmla="*/ 7 h 228"/>
                <a:gd name="T92" fmla="*/ 26 w 358"/>
                <a:gd name="T93" fmla="*/ 8 h 228"/>
                <a:gd name="T94" fmla="*/ 23 w 358"/>
                <a:gd name="T95" fmla="*/ 8 h 228"/>
                <a:gd name="T96" fmla="*/ 20 w 358"/>
                <a:gd name="T97" fmla="*/ 6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0" name="Freeform 743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9 w 531"/>
                <a:gd name="T1" fmla="*/ 7 h 389"/>
                <a:gd name="T2" fmla="*/ 32 w 531"/>
                <a:gd name="T3" fmla="*/ 8 h 389"/>
                <a:gd name="T4" fmla="*/ 34 w 531"/>
                <a:gd name="T5" fmla="*/ 10 h 389"/>
                <a:gd name="T6" fmla="*/ 37 w 531"/>
                <a:gd name="T7" fmla="*/ 11 h 389"/>
                <a:gd name="T8" fmla="*/ 39 w 531"/>
                <a:gd name="T9" fmla="*/ 13 h 389"/>
                <a:gd name="T10" fmla="*/ 41 w 531"/>
                <a:gd name="T11" fmla="*/ 14 h 389"/>
                <a:gd name="T12" fmla="*/ 44 w 531"/>
                <a:gd name="T13" fmla="*/ 16 h 389"/>
                <a:gd name="T14" fmla="*/ 46 w 531"/>
                <a:gd name="T15" fmla="*/ 17 h 389"/>
                <a:gd name="T16" fmla="*/ 49 w 531"/>
                <a:gd name="T17" fmla="*/ 18 h 389"/>
                <a:gd name="T18" fmla="*/ 49 w 531"/>
                <a:gd name="T19" fmla="*/ 18 h 389"/>
                <a:gd name="T20" fmla="*/ 50 w 531"/>
                <a:gd name="T21" fmla="*/ 19 h 389"/>
                <a:gd name="T22" fmla="*/ 52 w 531"/>
                <a:gd name="T23" fmla="*/ 20 h 389"/>
                <a:gd name="T24" fmla="*/ 53 w 531"/>
                <a:gd name="T25" fmla="*/ 23 h 389"/>
                <a:gd name="T26" fmla="*/ 55 w 531"/>
                <a:gd name="T27" fmla="*/ 26 h 389"/>
                <a:gd name="T28" fmla="*/ 57 w 531"/>
                <a:gd name="T29" fmla="*/ 30 h 389"/>
                <a:gd name="T30" fmla="*/ 58 w 531"/>
                <a:gd name="T31" fmla="*/ 36 h 389"/>
                <a:gd name="T32" fmla="*/ 59 w 531"/>
                <a:gd name="T33" fmla="*/ 44 h 389"/>
                <a:gd name="T34" fmla="*/ 59 w 531"/>
                <a:gd name="T35" fmla="*/ 52 h 389"/>
                <a:gd name="T36" fmla="*/ 59 w 531"/>
                <a:gd name="T37" fmla="*/ 58 h 389"/>
                <a:gd name="T38" fmla="*/ 58 w 531"/>
                <a:gd name="T39" fmla="*/ 65 h 389"/>
                <a:gd name="T40" fmla="*/ 57 w 531"/>
                <a:gd name="T41" fmla="*/ 70 h 389"/>
                <a:gd name="T42" fmla="*/ 56 w 531"/>
                <a:gd name="T43" fmla="*/ 74 h 389"/>
                <a:gd name="T44" fmla="*/ 55 w 531"/>
                <a:gd name="T45" fmla="*/ 77 h 389"/>
                <a:gd name="T46" fmla="*/ 54 w 531"/>
                <a:gd name="T47" fmla="*/ 79 h 389"/>
                <a:gd name="T48" fmla="*/ 54 w 531"/>
                <a:gd name="T49" fmla="*/ 80 h 389"/>
                <a:gd name="T50" fmla="*/ 53 w 531"/>
                <a:gd name="T51" fmla="*/ 81 h 389"/>
                <a:gd name="T52" fmla="*/ 51 w 531"/>
                <a:gd name="T53" fmla="*/ 84 h 389"/>
                <a:gd name="T54" fmla="*/ 48 w 531"/>
                <a:gd name="T55" fmla="*/ 88 h 389"/>
                <a:gd name="T56" fmla="*/ 45 w 531"/>
                <a:gd name="T57" fmla="*/ 92 h 389"/>
                <a:gd name="T58" fmla="*/ 40 w 531"/>
                <a:gd name="T59" fmla="*/ 96 h 389"/>
                <a:gd name="T60" fmla="*/ 34 w 531"/>
                <a:gd name="T61" fmla="*/ 98 h 389"/>
                <a:gd name="T62" fmla="*/ 27 w 531"/>
                <a:gd name="T63" fmla="*/ 97 h 389"/>
                <a:gd name="T64" fmla="*/ 19 w 531"/>
                <a:gd name="T65" fmla="*/ 93 h 389"/>
                <a:gd name="T66" fmla="*/ 12 w 531"/>
                <a:gd name="T67" fmla="*/ 84 h 389"/>
                <a:gd name="T68" fmla="*/ 7 w 531"/>
                <a:gd name="T69" fmla="*/ 71 h 389"/>
                <a:gd name="T70" fmla="*/ 3 w 531"/>
                <a:gd name="T71" fmla="*/ 56 h 389"/>
                <a:gd name="T72" fmla="*/ 1 w 531"/>
                <a:gd name="T73" fmla="*/ 40 h 389"/>
                <a:gd name="T74" fmla="*/ 0 w 531"/>
                <a:gd name="T75" fmla="*/ 25 h 389"/>
                <a:gd name="T76" fmla="*/ 0 w 531"/>
                <a:gd name="T77" fmla="*/ 12 h 389"/>
                <a:gd name="T78" fmla="*/ 0 w 531"/>
                <a:gd name="T79" fmla="*/ 3 h 389"/>
                <a:gd name="T80" fmla="*/ 0 w 531"/>
                <a:gd name="T81" fmla="*/ 0 h 389"/>
                <a:gd name="T82" fmla="*/ 1 w 531"/>
                <a:gd name="T83" fmla="*/ 1 h 389"/>
                <a:gd name="T84" fmla="*/ 3 w 531"/>
                <a:gd name="T85" fmla="*/ 4 h 389"/>
                <a:gd name="T86" fmla="*/ 7 w 531"/>
                <a:gd name="T87" fmla="*/ 7 h 389"/>
                <a:gd name="T88" fmla="*/ 11 w 531"/>
                <a:gd name="T89" fmla="*/ 10 h 389"/>
                <a:gd name="T90" fmla="*/ 15 w 531"/>
                <a:gd name="T91" fmla="*/ 12 h 389"/>
                <a:gd name="T92" fmla="*/ 20 w 531"/>
                <a:gd name="T93" fmla="*/ 13 h 389"/>
                <a:gd name="T94" fmla="*/ 25 w 531"/>
                <a:gd name="T95" fmla="*/ 11 h 389"/>
                <a:gd name="T96" fmla="*/ 29 w 531"/>
                <a:gd name="T97" fmla="*/ 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1" name="Freeform 744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5 w 454"/>
                <a:gd name="T1" fmla="*/ 6 h 332"/>
                <a:gd name="T2" fmla="*/ 27 w 454"/>
                <a:gd name="T3" fmla="*/ 7 h 332"/>
                <a:gd name="T4" fmla="*/ 29 w 454"/>
                <a:gd name="T5" fmla="*/ 9 h 332"/>
                <a:gd name="T6" fmla="*/ 31 w 454"/>
                <a:gd name="T7" fmla="*/ 10 h 332"/>
                <a:gd name="T8" fmla="*/ 34 w 454"/>
                <a:gd name="T9" fmla="*/ 11 h 332"/>
                <a:gd name="T10" fmla="*/ 36 w 454"/>
                <a:gd name="T11" fmla="*/ 12 h 332"/>
                <a:gd name="T12" fmla="*/ 38 w 454"/>
                <a:gd name="T13" fmla="*/ 13 h 332"/>
                <a:gd name="T14" fmla="*/ 40 w 454"/>
                <a:gd name="T15" fmla="*/ 14 h 332"/>
                <a:gd name="T16" fmla="*/ 43 w 454"/>
                <a:gd name="T17" fmla="*/ 15 h 332"/>
                <a:gd name="T18" fmla="*/ 43 w 454"/>
                <a:gd name="T19" fmla="*/ 15 h 332"/>
                <a:gd name="T20" fmla="*/ 44 w 454"/>
                <a:gd name="T21" fmla="*/ 15 h 332"/>
                <a:gd name="T22" fmla="*/ 45 w 454"/>
                <a:gd name="T23" fmla="*/ 17 h 332"/>
                <a:gd name="T24" fmla="*/ 46 w 454"/>
                <a:gd name="T25" fmla="*/ 19 h 332"/>
                <a:gd name="T26" fmla="*/ 48 w 454"/>
                <a:gd name="T27" fmla="*/ 21 h 332"/>
                <a:gd name="T28" fmla="*/ 49 w 454"/>
                <a:gd name="T29" fmla="*/ 25 h 332"/>
                <a:gd name="T30" fmla="*/ 50 w 454"/>
                <a:gd name="T31" fmla="*/ 30 h 332"/>
                <a:gd name="T32" fmla="*/ 51 w 454"/>
                <a:gd name="T33" fmla="*/ 38 h 332"/>
                <a:gd name="T34" fmla="*/ 51 w 454"/>
                <a:gd name="T35" fmla="*/ 44 h 332"/>
                <a:gd name="T36" fmla="*/ 51 w 454"/>
                <a:gd name="T37" fmla="*/ 50 h 332"/>
                <a:gd name="T38" fmla="*/ 50 w 454"/>
                <a:gd name="T39" fmla="*/ 55 h 332"/>
                <a:gd name="T40" fmla="*/ 49 w 454"/>
                <a:gd name="T41" fmla="*/ 59 h 332"/>
                <a:gd name="T42" fmla="*/ 48 w 454"/>
                <a:gd name="T43" fmla="*/ 63 h 332"/>
                <a:gd name="T44" fmla="*/ 48 w 454"/>
                <a:gd name="T45" fmla="*/ 66 h 332"/>
                <a:gd name="T46" fmla="*/ 47 w 454"/>
                <a:gd name="T47" fmla="*/ 67 h 332"/>
                <a:gd name="T48" fmla="*/ 47 w 454"/>
                <a:gd name="T49" fmla="*/ 68 h 332"/>
                <a:gd name="T50" fmla="*/ 46 w 454"/>
                <a:gd name="T51" fmla="*/ 69 h 332"/>
                <a:gd name="T52" fmla="*/ 45 w 454"/>
                <a:gd name="T53" fmla="*/ 72 h 332"/>
                <a:gd name="T54" fmla="*/ 42 w 454"/>
                <a:gd name="T55" fmla="*/ 75 h 332"/>
                <a:gd name="T56" fmla="*/ 39 w 454"/>
                <a:gd name="T57" fmla="*/ 79 h 332"/>
                <a:gd name="T58" fmla="*/ 34 w 454"/>
                <a:gd name="T59" fmla="*/ 81 h 332"/>
                <a:gd name="T60" fmla="*/ 29 w 454"/>
                <a:gd name="T61" fmla="*/ 83 h 332"/>
                <a:gd name="T62" fmla="*/ 23 w 454"/>
                <a:gd name="T63" fmla="*/ 83 h 332"/>
                <a:gd name="T64" fmla="*/ 16 w 454"/>
                <a:gd name="T65" fmla="*/ 79 h 332"/>
                <a:gd name="T66" fmla="*/ 10 w 454"/>
                <a:gd name="T67" fmla="*/ 72 h 332"/>
                <a:gd name="T68" fmla="*/ 6 w 454"/>
                <a:gd name="T69" fmla="*/ 61 h 332"/>
                <a:gd name="T70" fmla="*/ 3 w 454"/>
                <a:gd name="T71" fmla="*/ 48 h 332"/>
                <a:gd name="T72" fmla="*/ 1 w 454"/>
                <a:gd name="T73" fmla="*/ 35 h 332"/>
                <a:gd name="T74" fmla="*/ 0 w 454"/>
                <a:gd name="T75" fmla="*/ 21 h 332"/>
                <a:gd name="T76" fmla="*/ 0 w 454"/>
                <a:gd name="T77" fmla="*/ 10 h 332"/>
                <a:gd name="T78" fmla="*/ 0 w 454"/>
                <a:gd name="T79" fmla="*/ 3 h 332"/>
                <a:gd name="T80" fmla="*/ 0 w 454"/>
                <a:gd name="T81" fmla="*/ 0 h 332"/>
                <a:gd name="T82" fmla="*/ 1 w 454"/>
                <a:gd name="T83" fmla="*/ 1 h 332"/>
                <a:gd name="T84" fmla="*/ 3 w 454"/>
                <a:gd name="T85" fmla="*/ 3 h 332"/>
                <a:gd name="T86" fmla="*/ 6 w 454"/>
                <a:gd name="T87" fmla="*/ 5 h 332"/>
                <a:gd name="T88" fmla="*/ 9 w 454"/>
                <a:gd name="T89" fmla="*/ 9 h 332"/>
                <a:gd name="T90" fmla="*/ 13 w 454"/>
                <a:gd name="T91" fmla="*/ 10 h 332"/>
                <a:gd name="T92" fmla="*/ 18 w 454"/>
                <a:gd name="T93" fmla="*/ 11 h 332"/>
                <a:gd name="T94" fmla="*/ 21 w 454"/>
                <a:gd name="T95" fmla="*/ 10 h 332"/>
                <a:gd name="T96" fmla="*/ 25 w 454"/>
                <a:gd name="T97" fmla="*/ 6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2" name="Freeform 745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21 w 378"/>
                <a:gd name="T1" fmla="*/ 5 h 278"/>
                <a:gd name="T2" fmla="*/ 22 w 378"/>
                <a:gd name="T3" fmla="*/ 6 h 278"/>
                <a:gd name="T4" fmla="*/ 24 w 378"/>
                <a:gd name="T5" fmla="*/ 7 h 278"/>
                <a:gd name="T6" fmla="*/ 26 w 378"/>
                <a:gd name="T7" fmla="*/ 9 h 278"/>
                <a:gd name="T8" fmla="*/ 28 w 378"/>
                <a:gd name="T9" fmla="*/ 9 h 278"/>
                <a:gd name="T10" fmla="*/ 29 w 378"/>
                <a:gd name="T11" fmla="*/ 10 h 278"/>
                <a:gd name="T12" fmla="*/ 31 w 378"/>
                <a:gd name="T13" fmla="*/ 11 h 278"/>
                <a:gd name="T14" fmla="*/ 33 w 378"/>
                <a:gd name="T15" fmla="*/ 12 h 278"/>
                <a:gd name="T16" fmla="*/ 35 w 378"/>
                <a:gd name="T17" fmla="*/ 13 h 278"/>
                <a:gd name="T18" fmla="*/ 35 w 378"/>
                <a:gd name="T19" fmla="*/ 13 h 278"/>
                <a:gd name="T20" fmla="*/ 36 w 378"/>
                <a:gd name="T21" fmla="*/ 13 h 278"/>
                <a:gd name="T22" fmla="*/ 37 w 378"/>
                <a:gd name="T23" fmla="*/ 14 h 278"/>
                <a:gd name="T24" fmla="*/ 38 w 378"/>
                <a:gd name="T25" fmla="*/ 16 h 278"/>
                <a:gd name="T26" fmla="*/ 39 w 378"/>
                <a:gd name="T27" fmla="*/ 18 h 278"/>
                <a:gd name="T28" fmla="*/ 40 w 378"/>
                <a:gd name="T29" fmla="*/ 21 h 278"/>
                <a:gd name="T30" fmla="*/ 41 w 378"/>
                <a:gd name="T31" fmla="*/ 26 h 278"/>
                <a:gd name="T32" fmla="*/ 42 w 378"/>
                <a:gd name="T33" fmla="*/ 31 h 278"/>
                <a:gd name="T34" fmla="*/ 42 w 378"/>
                <a:gd name="T35" fmla="*/ 37 h 278"/>
                <a:gd name="T36" fmla="*/ 42 w 378"/>
                <a:gd name="T37" fmla="*/ 42 h 278"/>
                <a:gd name="T38" fmla="*/ 41 w 378"/>
                <a:gd name="T39" fmla="*/ 46 h 278"/>
                <a:gd name="T40" fmla="*/ 40 w 378"/>
                <a:gd name="T41" fmla="*/ 50 h 278"/>
                <a:gd name="T42" fmla="*/ 40 w 378"/>
                <a:gd name="T43" fmla="*/ 52 h 278"/>
                <a:gd name="T44" fmla="*/ 39 w 378"/>
                <a:gd name="T45" fmla="*/ 55 h 278"/>
                <a:gd name="T46" fmla="*/ 38 w 378"/>
                <a:gd name="T47" fmla="*/ 56 h 278"/>
                <a:gd name="T48" fmla="*/ 38 w 378"/>
                <a:gd name="T49" fmla="*/ 57 h 278"/>
                <a:gd name="T50" fmla="*/ 38 w 378"/>
                <a:gd name="T51" fmla="*/ 57 h 278"/>
                <a:gd name="T52" fmla="*/ 37 w 378"/>
                <a:gd name="T53" fmla="*/ 60 h 278"/>
                <a:gd name="T54" fmla="*/ 35 w 378"/>
                <a:gd name="T55" fmla="*/ 63 h 278"/>
                <a:gd name="T56" fmla="*/ 32 w 378"/>
                <a:gd name="T57" fmla="*/ 66 h 278"/>
                <a:gd name="T58" fmla="*/ 28 w 378"/>
                <a:gd name="T59" fmla="*/ 69 h 278"/>
                <a:gd name="T60" fmla="*/ 24 w 378"/>
                <a:gd name="T61" fmla="*/ 70 h 278"/>
                <a:gd name="T62" fmla="*/ 19 w 378"/>
                <a:gd name="T63" fmla="*/ 70 h 278"/>
                <a:gd name="T64" fmla="*/ 13 w 378"/>
                <a:gd name="T65" fmla="*/ 67 h 278"/>
                <a:gd name="T66" fmla="*/ 8 w 378"/>
                <a:gd name="T67" fmla="*/ 60 h 278"/>
                <a:gd name="T68" fmla="*/ 5 w 378"/>
                <a:gd name="T69" fmla="*/ 51 h 278"/>
                <a:gd name="T70" fmla="*/ 2 w 378"/>
                <a:gd name="T71" fmla="*/ 40 h 278"/>
                <a:gd name="T72" fmla="*/ 1 w 378"/>
                <a:gd name="T73" fmla="*/ 29 h 278"/>
                <a:gd name="T74" fmla="*/ 0 w 378"/>
                <a:gd name="T75" fmla="*/ 17 h 278"/>
                <a:gd name="T76" fmla="*/ 0 w 378"/>
                <a:gd name="T77" fmla="*/ 9 h 278"/>
                <a:gd name="T78" fmla="*/ 0 w 378"/>
                <a:gd name="T79" fmla="*/ 2 h 278"/>
                <a:gd name="T80" fmla="*/ 0 w 378"/>
                <a:gd name="T81" fmla="*/ 0 h 278"/>
                <a:gd name="T82" fmla="*/ 1 w 378"/>
                <a:gd name="T83" fmla="*/ 1 h 278"/>
                <a:gd name="T84" fmla="*/ 2 w 378"/>
                <a:gd name="T85" fmla="*/ 2 h 278"/>
                <a:gd name="T86" fmla="*/ 5 w 378"/>
                <a:gd name="T87" fmla="*/ 4 h 278"/>
                <a:gd name="T88" fmla="*/ 8 w 378"/>
                <a:gd name="T89" fmla="*/ 7 h 278"/>
                <a:gd name="T90" fmla="*/ 11 w 378"/>
                <a:gd name="T91" fmla="*/ 9 h 278"/>
                <a:gd name="T92" fmla="*/ 14 w 378"/>
                <a:gd name="T93" fmla="*/ 9 h 278"/>
                <a:gd name="T94" fmla="*/ 18 w 378"/>
                <a:gd name="T95" fmla="*/ 9 h 278"/>
                <a:gd name="T96" fmla="*/ 21 w 378"/>
                <a:gd name="T97" fmla="*/ 5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3" name="Freeform 746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7 w 304"/>
                <a:gd name="T1" fmla="*/ 5 h 222"/>
                <a:gd name="T2" fmla="*/ 18 w 304"/>
                <a:gd name="T3" fmla="*/ 5 h 222"/>
                <a:gd name="T4" fmla="*/ 19 w 304"/>
                <a:gd name="T5" fmla="*/ 6 h 222"/>
                <a:gd name="T6" fmla="*/ 21 w 304"/>
                <a:gd name="T7" fmla="*/ 7 h 222"/>
                <a:gd name="T8" fmla="*/ 22 w 304"/>
                <a:gd name="T9" fmla="*/ 7 h 222"/>
                <a:gd name="T10" fmla="*/ 24 w 304"/>
                <a:gd name="T11" fmla="*/ 9 h 222"/>
                <a:gd name="T12" fmla="*/ 25 w 304"/>
                <a:gd name="T13" fmla="*/ 9 h 222"/>
                <a:gd name="T14" fmla="*/ 26 w 304"/>
                <a:gd name="T15" fmla="*/ 10 h 222"/>
                <a:gd name="T16" fmla="*/ 28 w 304"/>
                <a:gd name="T17" fmla="*/ 11 h 222"/>
                <a:gd name="T18" fmla="*/ 28 w 304"/>
                <a:gd name="T19" fmla="*/ 11 h 222"/>
                <a:gd name="T20" fmla="*/ 29 w 304"/>
                <a:gd name="T21" fmla="*/ 11 h 222"/>
                <a:gd name="T22" fmla="*/ 29 w 304"/>
                <a:gd name="T23" fmla="*/ 12 h 222"/>
                <a:gd name="T24" fmla="*/ 30 w 304"/>
                <a:gd name="T25" fmla="*/ 13 h 222"/>
                <a:gd name="T26" fmla="*/ 31 w 304"/>
                <a:gd name="T27" fmla="*/ 15 h 222"/>
                <a:gd name="T28" fmla="*/ 32 w 304"/>
                <a:gd name="T29" fmla="*/ 18 h 222"/>
                <a:gd name="T30" fmla="*/ 33 w 304"/>
                <a:gd name="T31" fmla="*/ 21 h 222"/>
                <a:gd name="T32" fmla="*/ 34 w 304"/>
                <a:gd name="T33" fmla="*/ 26 h 222"/>
                <a:gd name="T34" fmla="*/ 34 w 304"/>
                <a:gd name="T35" fmla="*/ 29 h 222"/>
                <a:gd name="T36" fmla="*/ 33 w 304"/>
                <a:gd name="T37" fmla="*/ 34 h 222"/>
                <a:gd name="T38" fmla="*/ 33 w 304"/>
                <a:gd name="T39" fmla="*/ 37 h 222"/>
                <a:gd name="T40" fmla="*/ 32 w 304"/>
                <a:gd name="T41" fmla="*/ 40 h 222"/>
                <a:gd name="T42" fmla="*/ 32 w 304"/>
                <a:gd name="T43" fmla="*/ 42 h 222"/>
                <a:gd name="T44" fmla="*/ 31 w 304"/>
                <a:gd name="T45" fmla="*/ 44 h 222"/>
                <a:gd name="T46" fmla="*/ 31 w 304"/>
                <a:gd name="T47" fmla="*/ 45 h 222"/>
                <a:gd name="T48" fmla="*/ 31 w 304"/>
                <a:gd name="T49" fmla="*/ 46 h 222"/>
                <a:gd name="T50" fmla="*/ 30 w 304"/>
                <a:gd name="T51" fmla="*/ 46 h 222"/>
                <a:gd name="T52" fmla="*/ 29 w 304"/>
                <a:gd name="T53" fmla="*/ 48 h 222"/>
                <a:gd name="T54" fmla="*/ 28 w 304"/>
                <a:gd name="T55" fmla="*/ 50 h 222"/>
                <a:gd name="T56" fmla="*/ 25 w 304"/>
                <a:gd name="T57" fmla="*/ 53 h 222"/>
                <a:gd name="T58" fmla="*/ 22 w 304"/>
                <a:gd name="T59" fmla="*/ 55 h 222"/>
                <a:gd name="T60" fmla="*/ 19 w 304"/>
                <a:gd name="T61" fmla="*/ 56 h 222"/>
                <a:gd name="T62" fmla="*/ 15 w 304"/>
                <a:gd name="T63" fmla="*/ 56 h 222"/>
                <a:gd name="T64" fmla="*/ 11 w 304"/>
                <a:gd name="T65" fmla="*/ 54 h 222"/>
                <a:gd name="T66" fmla="*/ 7 w 304"/>
                <a:gd name="T67" fmla="*/ 48 h 222"/>
                <a:gd name="T68" fmla="*/ 4 w 304"/>
                <a:gd name="T69" fmla="*/ 41 h 222"/>
                <a:gd name="T70" fmla="*/ 2 w 304"/>
                <a:gd name="T71" fmla="*/ 32 h 222"/>
                <a:gd name="T72" fmla="*/ 1 w 304"/>
                <a:gd name="T73" fmla="*/ 23 h 222"/>
                <a:gd name="T74" fmla="*/ 0 w 304"/>
                <a:gd name="T75" fmla="*/ 14 h 222"/>
                <a:gd name="T76" fmla="*/ 0 w 304"/>
                <a:gd name="T77" fmla="*/ 7 h 222"/>
                <a:gd name="T78" fmla="*/ 0 w 304"/>
                <a:gd name="T79" fmla="*/ 2 h 222"/>
                <a:gd name="T80" fmla="*/ 0 w 304"/>
                <a:gd name="T81" fmla="*/ 0 h 222"/>
                <a:gd name="T82" fmla="*/ 0 w 304"/>
                <a:gd name="T83" fmla="*/ 1 h 222"/>
                <a:gd name="T84" fmla="*/ 2 w 304"/>
                <a:gd name="T85" fmla="*/ 2 h 222"/>
                <a:gd name="T86" fmla="*/ 4 w 304"/>
                <a:gd name="T87" fmla="*/ 4 h 222"/>
                <a:gd name="T88" fmla="*/ 6 w 304"/>
                <a:gd name="T89" fmla="*/ 6 h 222"/>
                <a:gd name="T90" fmla="*/ 9 w 304"/>
                <a:gd name="T91" fmla="*/ 7 h 222"/>
                <a:gd name="T92" fmla="*/ 12 w 304"/>
                <a:gd name="T93" fmla="*/ 7 h 222"/>
                <a:gd name="T94" fmla="*/ 14 w 304"/>
                <a:gd name="T95" fmla="*/ 7 h 222"/>
                <a:gd name="T96" fmla="*/ 17 w 304"/>
                <a:gd name="T97" fmla="*/ 5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4" name="Freeform 747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21 h 82"/>
                <a:gd name="T2" fmla="*/ 0 w 91"/>
                <a:gd name="T3" fmla="*/ 20 h 82"/>
                <a:gd name="T4" fmla="*/ 1 w 91"/>
                <a:gd name="T5" fmla="*/ 19 h 82"/>
                <a:gd name="T6" fmla="*/ 2 w 91"/>
                <a:gd name="T7" fmla="*/ 16 h 82"/>
                <a:gd name="T8" fmla="*/ 4 w 91"/>
                <a:gd name="T9" fmla="*/ 13 h 82"/>
                <a:gd name="T10" fmla="*/ 6 w 91"/>
                <a:gd name="T11" fmla="*/ 10 h 82"/>
                <a:gd name="T12" fmla="*/ 7 w 91"/>
                <a:gd name="T13" fmla="*/ 9 h 82"/>
                <a:gd name="T14" fmla="*/ 9 w 91"/>
                <a:gd name="T15" fmla="*/ 6 h 82"/>
                <a:gd name="T16" fmla="*/ 10 w 91"/>
                <a:gd name="T17" fmla="*/ 6 h 82"/>
                <a:gd name="T18" fmla="*/ 10 w 91"/>
                <a:gd name="T19" fmla="*/ 5 h 82"/>
                <a:gd name="T20" fmla="*/ 10 w 91"/>
                <a:gd name="T21" fmla="*/ 3 h 82"/>
                <a:gd name="T22" fmla="*/ 9 w 91"/>
                <a:gd name="T23" fmla="*/ 1 h 82"/>
                <a:gd name="T24" fmla="*/ 8 w 91"/>
                <a:gd name="T25" fmla="*/ 0 h 82"/>
                <a:gd name="T26" fmla="*/ 7 w 91"/>
                <a:gd name="T27" fmla="*/ 1 h 82"/>
                <a:gd name="T28" fmla="*/ 5 w 91"/>
                <a:gd name="T29" fmla="*/ 3 h 82"/>
                <a:gd name="T30" fmla="*/ 3 w 91"/>
                <a:gd name="T31" fmla="*/ 10 h 82"/>
                <a:gd name="T32" fmla="*/ 0 w 91"/>
                <a:gd name="T33" fmla="*/ 2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5" name="Freeform 748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42 w 714"/>
                <a:gd name="T1" fmla="*/ 1 h 530"/>
                <a:gd name="T2" fmla="*/ 41 w 714"/>
                <a:gd name="T3" fmla="*/ 1 h 530"/>
                <a:gd name="T4" fmla="*/ 38 w 714"/>
                <a:gd name="T5" fmla="*/ 3 h 530"/>
                <a:gd name="T6" fmla="*/ 33 w 714"/>
                <a:gd name="T7" fmla="*/ 8 h 530"/>
                <a:gd name="T8" fmla="*/ 28 w 714"/>
                <a:gd name="T9" fmla="*/ 13 h 530"/>
                <a:gd name="T10" fmla="*/ 23 w 714"/>
                <a:gd name="T11" fmla="*/ 20 h 530"/>
                <a:gd name="T12" fmla="*/ 18 w 714"/>
                <a:gd name="T13" fmla="*/ 28 h 530"/>
                <a:gd name="T14" fmla="*/ 13 w 714"/>
                <a:gd name="T15" fmla="*/ 37 h 530"/>
                <a:gd name="T16" fmla="*/ 10 w 714"/>
                <a:gd name="T17" fmla="*/ 47 h 530"/>
                <a:gd name="T18" fmla="*/ 7 w 714"/>
                <a:gd name="T19" fmla="*/ 59 h 530"/>
                <a:gd name="T20" fmla="*/ 5 w 714"/>
                <a:gd name="T21" fmla="*/ 72 h 530"/>
                <a:gd name="T22" fmla="*/ 3 w 714"/>
                <a:gd name="T23" fmla="*/ 86 h 530"/>
                <a:gd name="T24" fmla="*/ 2 w 714"/>
                <a:gd name="T25" fmla="*/ 100 h 530"/>
                <a:gd name="T26" fmla="*/ 1 w 714"/>
                <a:gd name="T27" fmla="*/ 112 h 530"/>
                <a:gd name="T28" fmla="*/ 0 w 714"/>
                <a:gd name="T29" fmla="*/ 122 h 530"/>
                <a:gd name="T30" fmla="*/ 0 w 714"/>
                <a:gd name="T31" fmla="*/ 130 h 530"/>
                <a:gd name="T32" fmla="*/ 0 w 714"/>
                <a:gd name="T33" fmla="*/ 133 h 530"/>
                <a:gd name="T34" fmla="*/ 3 w 714"/>
                <a:gd name="T35" fmla="*/ 130 h 530"/>
                <a:gd name="T36" fmla="*/ 10 w 714"/>
                <a:gd name="T37" fmla="*/ 122 h 530"/>
                <a:gd name="T38" fmla="*/ 20 w 714"/>
                <a:gd name="T39" fmla="*/ 110 h 530"/>
                <a:gd name="T40" fmla="*/ 33 w 714"/>
                <a:gd name="T41" fmla="*/ 97 h 530"/>
                <a:gd name="T42" fmla="*/ 45 w 714"/>
                <a:gd name="T43" fmla="*/ 82 h 530"/>
                <a:gd name="T44" fmla="*/ 57 w 714"/>
                <a:gd name="T45" fmla="*/ 67 h 530"/>
                <a:gd name="T46" fmla="*/ 66 w 714"/>
                <a:gd name="T47" fmla="*/ 53 h 530"/>
                <a:gd name="T48" fmla="*/ 72 w 714"/>
                <a:gd name="T49" fmla="*/ 43 h 530"/>
                <a:gd name="T50" fmla="*/ 74 w 714"/>
                <a:gd name="T51" fmla="*/ 34 h 530"/>
                <a:gd name="T52" fmla="*/ 76 w 714"/>
                <a:gd name="T53" fmla="*/ 28 h 530"/>
                <a:gd name="T54" fmla="*/ 78 w 714"/>
                <a:gd name="T55" fmla="*/ 24 h 530"/>
                <a:gd name="T56" fmla="*/ 79 w 714"/>
                <a:gd name="T57" fmla="*/ 21 h 530"/>
                <a:gd name="T58" fmla="*/ 79 w 714"/>
                <a:gd name="T59" fmla="*/ 19 h 530"/>
                <a:gd name="T60" fmla="*/ 79 w 714"/>
                <a:gd name="T61" fmla="*/ 18 h 530"/>
                <a:gd name="T62" fmla="*/ 79 w 714"/>
                <a:gd name="T63" fmla="*/ 18 h 530"/>
                <a:gd name="T64" fmla="*/ 79 w 714"/>
                <a:gd name="T65" fmla="*/ 18 h 530"/>
                <a:gd name="T66" fmla="*/ 78 w 714"/>
                <a:gd name="T67" fmla="*/ 17 h 530"/>
                <a:gd name="T68" fmla="*/ 74 w 714"/>
                <a:gd name="T69" fmla="*/ 15 h 530"/>
                <a:gd name="T70" fmla="*/ 69 w 714"/>
                <a:gd name="T71" fmla="*/ 12 h 530"/>
                <a:gd name="T72" fmla="*/ 62 w 714"/>
                <a:gd name="T73" fmla="*/ 8 h 530"/>
                <a:gd name="T74" fmla="*/ 55 w 714"/>
                <a:gd name="T75" fmla="*/ 4 h 530"/>
                <a:gd name="T76" fmla="*/ 49 w 714"/>
                <a:gd name="T77" fmla="*/ 2 h 530"/>
                <a:gd name="T78" fmla="*/ 45 w 714"/>
                <a:gd name="T79" fmla="*/ 0 h 530"/>
                <a:gd name="T80" fmla="*/ 42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6" name="Freeform 749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0 w 792"/>
                <a:gd name="T3" fmla="*/ 3 h 504"/>
                <a:gd name="T4" fmla="*/ 0 w 792"/>
                <a:gd name="T5" fmla="*/ 6 h 504"/>
                <a:gd name="T6" fmla="*/ 1 w 792"/>
                <a:gd name="T7" fmla="*/ 8 h 504"/>
                <a:gd name="T8" fmla="*/ 1 w 792"/>
                <a:gd name="T9" fmla="*/ 11 h 504"/>
                <a:gd name="T10" fmla="*/ 1 w 792"/>
                <a:gd name="T11" fmla="*/ 14 h 504"/>
                <a:gd name="T12" fmla="*/ 1 w 792"/>
                <a:gd name="T13" fmla="*/ 17 h 504"/>
                <a:gd name="T14" fmla="*/ 1 w 792"/>
                <a:gd name="T15" fmla="*/ 20 h 504"/>
                <a:gd name="T16" fmla="*/ 2 w 792"/>
                <a:gd name="T17" fmla="*/ 23 h 504"/>
                <a:gd name="T18" fmla="*/ 6 w 792"/>
                <a:gd name="T19" fmla="*/ 33 h 504"/>
                <a:gd name="T20" fmla="*/ 10 w 792"/>
                <a:gd name="T21" fmla="*/ 43 h 504"/>
                <a:gd name="T22" fmla="*/ 14 w 792"/>
                <a:gd name="T23" fmla="*/ 53 h 504"/>
                <a:gd name="T24" fmla="*/ 19 w 792"/>
                <a:gd name="T25" fmla="*/ 63 h 504"/>
                <a:gd name="T26" fmla="*/ 23 w 792"/>
                <a:gd name="T27" fmla="*/ 74 h 504"/>
                <a:gd name="T28" fmla="*/ 28 w 792"/>
                <a:gd name="T29" fmla="*/ 84 h 504"/>
                <a:gd name="T30" fmla="*/ 32 w 792"/>
                <a:gd name="T31" fmla="*/ 95 h 504"/>
                <a:gd name="T32" fmla="*/ 36 w 792"/>
                <a:gd name="T33" fmla="*/ 106 h 504"/>
                <a:gd name="T34" fmla="*/ 37 w 792"/>
                <a:gd name="T35" fmla="*/ 106 h 504"/>
                <a:gd name="T36" fmla="*/ 41 w 792"/>
                <a:gd name="T37" fmla="*/ 109 h 504"/>
                <a:gd name="T38" fmla="*/ 45 w 792"/>
                <a:gd name="T39" fmla="*/ 113 h 504"/>
                <a:gd name="T40" fmla="*/ 51 w 792"/>
                <a:gd name="T41" fmla="*/ 118 h 504"/>
                <a:gd name="T42" fmla="*/ 57 w 792"/>
                <a:gd name="T43" fmla="*/ 122 h 504"/>
                <a:gd name="T44" fmla="*/ 63 w 792"/>
                <a:gd name="T45" fmla="*/ 125 h 504"/>
                <a:gd name="T46" fmla="*/ 68 w 792"/>
                <a:gd name="T47" fmla="*/ 126 h 504"/>
                <a:gd name="T48" fmla="*/ 73 w 792"/>
                <a:gd name="T49" fmla="*/ 126 h 504"/>
                <a:gd name="T50" fmla="*/ 76 w 792"/>
                <a:gd name="T51" fmla="*/ 123 h 504"/>
                <a:gd name="T52" fmla="*/ 79 w 792"/>
                <a:gd name="T53" fmla="*/ 121 h 504"/>
                <a:gd name="T54" fmla="*/ 81 w 792"/>
                <a:gd name="T55" fmla="*/ 119 h 504"/>
                <a:gd name="T56" fmla="*/ 83 w 792"/>
                <a:gd name="T57" fmla="*/ 117 h 504"/>
                <a:gd name="T58" fmla="*/ 84 w 792"/>
                <a:gd name="T59" fmla="*/ 115 h 504"/>
                <a:gd name="T60" fmla="*/ 85 w 792"/>
                <a:gd name="T61" fmla="*/ 113 h 504"/>
                <a:gd name="T62" fmla="*/ 85 w 792"/>
                <a:gd name="T63" fmla="*/ 112 h 504"/>
                <a:gd name="T64" fmla="*/ 85 w 792"/>
                <a:gd name="T65" fmla="*/ 112 h 504"/>
                <a:gd name="T66" fmla="*/ 88 w 792"/>
                <a:gd name="T67" fmla="*/ 103 h 504"/>
                <a:gd name="T68" fmla="*/ 85 w 792"/>
                <a:gd name="T69" fmla="*/ 89 h 504"/>
                <a:gd name="T70" fmla="*/ 77 w 792"/>
                <a:gd name="T71" fmla="*/ 72 h 504"/>
                <a:gd name="T72" fmla="*/ 66 w 792"/>
                <a:gd name="T73" fmla="*/ 54 h 504"/>
                <a:gd name="T74" fmla="*/ 51 w 792"/>
                <a:gd name="T75" fmla="*/ 36 h 504"/>
                <a:gd name="T76" fmla="*/ 35 w 792"/>
                <a:gd name="T77" fmla="*/ 20 h 504"/>
                <a:gd name="T78" fmla="*/ 17 w 792"/>
                <a:gd name="T79" fmla="*/ 8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7" name="Freeform 750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2 h 437"/>
                <a:gd name="T4" fmla="*/ 0 w 689"/>
                <a:gd name="T5" fmla="*/ 5 h 437"/>
                <a:gd name="T6" fmla="*/ 0 w 689"/>
                <a:gd name="T7" fmla="*/ 7 h 437"/>
                <a:gd name="T8" fmla="*/ 1 w 689"/>
                <a:gd name="T9" fmla="*/ 10 h 437"/>
                <a:gd name="T10" fmla="*/ 1 w 689"/>
                <a:gd name="T11" fmla="*/ 12 h 437"/>
                <a:gd name="T12" fmla="*/ 1 w 689"/>
                <a:gd name="T13" fmla="*/ 14 h 437"/>
                <a:gd name="T14" fmla="*/ 1 w 689"/>
                <a:gd name="T15" fmla="*/ 17 h 437"/>
                <a:gd name="T16" fmla="*/ 1 w 689"/>
                <a:gd name="T17" fmla="*/ 19 h 437"/>
                <a:gd name="T18" fmla="*/ 5 w 689"/>
                <a:gd name="T19" fmla="*/ 28 h 437"/>
                <a:gd name="T20" fmla="*/ 9 w 689"/>
                <a:gd name="T21" fmla="*/ 37 h 437"/>
                <a:gd name="T22" fmla="*/ 13 w 689"/>
                <a:gd name="T23" fmla="*/ 46 h 437"/>
                <a:gd name="T24" fmla="*/ 16 w 689"/>
                <a:gd name="T25" fmla="*/ 55 h 437"/>
                <a:gd name="T26" fmla="*/ 20 w 689"/>
                <a:gd name="T27" fmla="*/ 64 h 437"/>
                <a:gd name="T28" fmla="*/ 24 w 689"/>
                <a:gd name="T29" fmla="*/ 73 h 437"/>
                <a:gd name="T30" fmla="*/ 27 w 689"/>
                <a:gd name="T31" fmla="*/ 82 h 437"/>
                <a:gd name="T32" fmla="*/ 31 w 689"/>
                <a:gd name="T33" fmla="*/ 91 h 437"/>
                <a:gd name="T34" fmla="*/ 32 w 689"/>
                <a:gd name="T35" fmla="*/ 92 h 437"/>
                <a:gd name="T36" fmla="*/ 35 w 689"/>
                <a:gd name="T37" fmla="*/ 95 h 437"/>
                <a:gd name="T38" fmla="*/ 39 w 689"/>
                <a:gd name="T39" fmla="*/ 98 h 437"/>
                <a:gd name="T40" fmla="*/ 44 w 689"/>
                <a:gd name="T41" fmla="*/ 102 h 437"/>
                <a:gd name="T42" fmla="*/ 49 w 689"/>
                <a:gd name="T43" fmla="*/ 106 h 437"/>
                <a:gd name="T44" fmla="*/ 54 w 689"/>
                <a:gd name="T45" fmla="*/ 108 h 437"/>
                <a:gd name="T46" fmla="*/ 59 w 689"/>
                <a:gd name="T47" fmla="*/ 110 h 437"/>
                <a:gd name="T48" fmla="*/ 63 w 689"/>
                <a:gd name="T49" fmla="*/ 109 h 437"/>
                <a:gd name="T50" fmla="*/ 65 w 689"/>
                <a:gd name="T51" fmla="*/ 107 h 437"/>
                <a:gd name="T52" fmla="*/ 68 w 689"/>
                <a:gd name="T53" fmla="*/ 105 h 437"/>
                <a:gd name="T54" fmla="*/ 70 w 689"/>
                <a:gd name="T55" fmla="*/ 103 h 437"/>
                <a:gd name="T56" fmla="*/ 71 w 689"/>
                <a:gd name="T57" fmla="*/ 101 h 437"/>
                <a:gd name="T58" fmla="*/ 72 w 689"/>
                <a:gd name="T59" fmla="*/ 99 h 437"/>
                <a:gd name="T60" fmla="*/ 73 w 689"/>
                <a:gd name="T61" fmla="*/ 98 h 437"/>
                <a:gd name="T62" fmla="*/ 73 w 689"/>
                <a:gd name="T63" fmla="*/ 97 h 437"/>
                <a:gd name="T64" fmla="*/ 73 w 689"/>
                <a:gd name="T65" fmla="*/ 97 h 437"/>
                <a:gd name="T66" fmla="*/ 76 w 689"/>
                <a:gd name="T67" fmla="*/ 89 h 437"/>
                <a:gd name="T68" fmla="*/ 74 w 689"/>
                <a:gd name="T69" fmla="*/ 77 h 437"/>
                <a:gd name="T70" fmla="*/ 67 w 689"/>
                <a:gd name="T71" fmla="*/ 63 h 437"/>
                <a:gd name="T72" fmla="*/ 57 w 689"/>
                <a:gd name="T73" fmla="*/ 47 h 437"/>
                <a:gd name="T74" fmla="*/ 44 w 689"/>
                <a:gd name="T75" fmla="*/ 31 h 437"/>
                <a:gd name="T76" fmla="*/ 30 w 689"/>
                <a:gd name="T77" fmla="*/ 17 h 437"/>
                <a:gd name="T78" fmla="*/ 15 w 689"/>
                <a:gd name="T79" fmla="*/ 7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8" name="Freeform 751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2 h 371"/>
                <a:gd name="T4" fmla="*/ 0 w 585"/>
                <a:gd name="T5" fmla="*/ 4 h 371"/>
                <a:gd name="T6" fmla="*/ 0 w 585"/>
                <a:gd name="T7" fmla="*/ 6 h 371"/>
                <a:gd name="T8" fmla="*/ 1 w 585"/>
                <a:gd name="T9" fmla="*/ 8 h 371"/>
                <a:gd name="T10" fmla="*/ 1 w 585"/>
                <a:gd name="T11" fmla="*/ 10 h 371"/>
                <a:gd name="T12" fmla="*/ 1 w 585"/>
                <a:gd name="T13" fmla="*/ 12 h 371"/>
                <a:gd name="T14" fmla="*/ 1 w 585"/>
                <a:gd name="T15" fmla="*/ 14 h 371"/>
                <a:gd name="T16" fmla="*/ 1 w 585"/>
                <a:gd name="T17" fmla="*/ 16 h 371"/>
                <a:gd name="T18" fmla="*/ 4 w 585"/>
                <a:gd name="T19" fmla="*/ 24 h 371"/>
                <a:gd name="T20" fmla="*/ 7 w 585"/>
                <a:gd name="T21" fmla="*/ 31 h 371"/>
                <a:gd name="T22" fmla="*/ 11 w 585"/>
                <a:gd name="T23" fmla="*/ 39 h 371"/>
                <a:gd name="T24" fmla="*/ 14 w 585"/>
                <a:gd name="T25" fmla="*/ 47 h 371"/>
                <a:gd name="T26" fmla="*/ 17 w 585"/>
                <a:gd name="T27" fmla="*/ 55 h 371"/>
                <a:gd name="T28" fmla="*/ 20 w 585"/>
                <a:gd name="T29" fmla="*/ 62 h 371"/>
                <a:gd name="T30" fmla="*/ 23 w 585"/>
                <a:gd name="T31" fmla="*/ 70 h 371"/>
                <a:gd name="T32" fmla="*/ 27 w 585"/>
                <a:gd name="T33" fmla="*/ 78 h 371"/>
                <a:gd name="T34" fmla="*/ 27 w 585"/>
                <a:gd name="T35" fmla="*/ 78 h 371"/>
                <a:gd name="T36" fmla="*/ 30 w 585"/>
                <a:gd name="T37" fmla="*/ 81 h 371"/>
                <a:gd name="T38" fmla="*/ 33 w 585"/>
                <a:gd name="T39" fmla="*/ 83 h 371"/>
                <a:gd name="T40" fmla="*/ 38 w 585"/>
                <a:gd name="T41" fmla="*/ 87 h 371"/>
                <a:gd name="T42" fmla="*/ 42 w 585"/>
                <a:gd name="T43" fmla="*/ 90 h 371"/>
                <a:gd name="T44" fmla="*/ 46 w 585"/>
                <a:gd name="T45" fmla="*/ 92 h 371"/>
                <a:gd name="T46" fmla="*/ 50 w 585"/>
                <a:gd name="T47" fmla="*/ 93 h 371"/>
                <a:gd name="T48" fmla="*/ 54 w 585"/>
                <a:gd name="T49" fmla="*/ 93 h 371"/>
                <a:gd name="T50" fmla="*/ 56 w 585"/>
                <a:gd name="T51" fmla="*/ 91 h 371"/>
                <a:gd name="T52" fmla="*/ 58 w 585"/>
                <a:gd name="T53" fmla="*/ 89 h 371"/>
                <a:gd name="T54" fmla="*/ 59 w 585"/>
                <a:gd name="T55" fmla="*/ 87 h 371"/>
                <a:gd name="T56" fmla="*/ 61 w 585"/>
                <a:gd name="T57" fmla="*/ 86 h 371"/>
                <a:gd name="T58" fmla="*/ 62 w 585"/>
                <a:gd name="T59" fmla="*/ 84 h 371"/>
                <a:gd name="T60" fmla="*/ 62 w 585"/>
                <a:gd name="T61" fmla="*/ 83 h 371"/>
                <a:gd name="T62" fmla="*/ 63 w 585"/>
                <a:gd name="T63" fmla="*/ 83 h 371"/>
                <a:gd name="T64" fmla="*/ 63 w 585"/>
                <a:gd name="T65" fmla="*/ 83 h 371"/>
                <a:gd name="T66" fmla="*/ 65 w 585"/>
                <a:gd name="T67" fmla="*/ 76 h 371"/>
                <a:gd name="T68" fmla="*/ 63 w 585"/>
                <a:gd name="T69" fmla="*/ 66 h 371"/>
                <a:gd name="T70" fmla="*/ 57 w 585"/>
                <a:gd name="T71" fmla="*/ 53 h 371"/>
                <a:gd name="T72" fmla="*/ 49 w 585"/>
                <a:gd name="T73" fmla="*/ 40 h 371"/>
                <a:gd name="T74" fmla="*/ 38 w 585"/>
                <a:gd name="T75" fmla="*/ 27 h 371"/>
                <a:gd name="T76" fmla="*/ 26 w 585"/>
                <a:gd name="T77" fmla="*/ 15 h 371"/>
                <a:gd name="T78" fmla="*/ 13 w 585"/>
                <a:gd name="T79" fmla="*/ 6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29" name="Freeform 752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4 h 305"/>
                <a:gd name="T4" fmla="*/ 0 w 478"/>
                <a:gd name="T5" fmla="*/ 7 h 305"/>
                <a:gd name="T6" fmla="*/ 0 w 478"/>
                <a:gd name="T7" fmla="*/ 10 h 305"/>
                <a:gd name="T8" fmla="*/ 1 w 478"/>
                <a:gd name="T9" fmla="*/ 14 h 305"/>
                <a:gd name="T10" fmla="*/ 3 w 478"/>
                <a:gd name="T11" fmla="*/ 20 h 305"/>
                <a:gd name="T12" fmla="*/ 6 w 478"/>
                <a:gd name="T13" fmla="*/ 26 h 305"/>
                <a:gd name="T14" fmla="*/ 8 w 478"/>
                <a:gd name="T15" fmla="*/ 32 h 305"/>
                <a:gd name="T16" fmla="*/ 11 w 478"/>
                <a:gd name="T17" fmla="*/ 39 h 305"/>
                <a:gd name="T18" fmla="*/ 14 w 478"/>
                <a:gd name="T19" fmla="*/ 45 h 305"/>
                <a:gd name="T20" fmla="*/ 17 w 478"/>
                <a:gd name="T21" fmla="*/ 51 h 305"/>
                <a:gd name="T22" fmla="*/ 19 w 478"/>
                <a:gd name="T23" fmla="*/ 57 h 305"/>
                <a:gd name="T24" fmla="*/ 22 w 478"/>
                <a:gd name="T25" fmla="*/ 64 h 305"/>
                <a:gd name="T26" fmla="*/ 23 w 478"/>
                <a:gd name="T27" fmla="*/ 65 h 305"/>
                <a:gd name="T28" fmla="*/ 25 w 478"/>
                <a:gd name="T29" fmla="*/ 66 h 305"/>
                <a:gd name="T30" fmla="*/ 27 w 478"/>
                <a:gd name="T31" fmla="*/ 69 h 305"/>
                <a:gd name="T32" fmla="*/ 31 w 478"/>
                <a:gd name="T33" fmla="*/ 71 h 305"/>
                <a:gd name="T34" fmla="*/ 34 w 478"/>
                <a:gd name="T35" fmla="*/ 74 h 305"/>
                <a:gd name="T36" fmla="*/ 38 w 478"/>
                <a:gd name="T37" fmla="*/ 76 h 305"/>
                <a:gd name="T38" fmla="*/ 42 w 478"/>
                <a:gd name="T39" fmla="*/ 77 h 305"/>
                <a:gd name="T40" fmla="*/ 44 w 478"/>
                <a:gd name="T41" fmla="*/ 77 h 305"/>
                <a:gd name="T42" fmla="*/ 46 w 478"/>
                <a:gd name="T43" fmla="*/ 75 h 305"/>
                <a:gd name="T44" fmla="*/ 48 w 478"/>
                <a:gd name="T45" fmla="*/ 74 h 305"/>
                <a:gd name="T46" fmla="*/ 49 w 478"/>
                <a:gd name="T47" fmla="*/ 72 h 305"/>
                <a:gd name="T48" fmla="*/ 50 w 478"/>
                <a:gd name="T49" fmla="*/ 71 h 305"/>
                <a:gd name="T50" fmla="*/ 51 w 478"/>
                <a:gd name="T51" fmla="*/ 70 h 305"/>
                <a:gd name="T52" fmla="*/ 52 w 478"/>
                <a:gd name="T53" fmla="*/ 69 h 305"/>
                <a:gd name="T54" fmla="*/ 52 w 478"/>
                <a:gd name="T55" fmla="*/ 69 h 305"/>
                <a:gd name="T56" fmla="*/ 52 w 478"/>
                <a:gd name="T57" fmla="*/ 69 h 305"/>
                <a:gd name="T58" fmla="*/ 54 w 478"/>
                <a:gd name="T59" fmla="*/ 62 h 305"/>
                <a:gd name="T60" fmla="*/ 52 w 478"/>
                <a:gd name="T61" fmla="*/ 54 h 305"/>
                <a:gd name="T62" fmla="*/ 47 w 478"/>
                <a:gd name="T63" fmla="*/ 44 h 305"/>
                <a:gd name="T64" fmla="*/ 40 w 478"/>
                <a:gd name="T65" fmla="*/ 33 h 305"/>
                <a:gd name="T66" fmla="*/ 31 w 478"/>
                <a:gd name="T67" fmla="*/ 22 h 305"/>
                <a:gd name="T68" fmla="*/ 21 w 478"/>
                <a:gd name="T69" fmla="*/ 12 h 305"/>
                <a:gd name="T70" fmla="*/ 10 w 478"/>
                <a:gd name="T71" fmla="*/ 5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0" name="Freeform 753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31 w 816"/>
                <a:gd name="T1" fmla="*/ 0 h 542"/>
                <a:gd name="T2" fmla="*/ 23 w 816"/>
                <a:gd name="T3" fmla="*/ 2 h 542"/>
                <a:gd name="T4" fmla="*/ 12 w 816"/>
                <a:gd name="T5" fmla="*/ 8 h 542"/>
                <a:gd name="T6" fmla="*/ 3 w 816"/>
                <a:gd name="T7" fmla="*/ 18 h 542"/>
                <a:gd name="T8" fmla="*/ 0 w 816"/>
                <a:gd name="T9" fmla="*/ 31 h 542"/>
                <a:gd name="T10" fmla="*/ 2 w 816"/>
                <a:gd name="T11" fmla="*/ 38 h 542"/>
                <a:gd name="T12" fmla="*/ 6 w 816"/>
                <a:gd name="T13" fmla="*/ 40 h 542"/>
                <a:gd name="T14" fmla="*/ 10 w 816"/>
                <a:gd name="T15" fmla="*/ 40 h 542"/>
                <a:gd name="T16" fmla="*/ 17 w 816"/>
                <a:gd name="T17" fmla="*/ 66 h 542"/>
                <a:gd name="T18" fmla="*/ 19 w 816"/>
                <a:gd name="T19" fmla="*/ 71 h 542"/>
                <a:gd name="T20" fmla="*/ 26 w 816"/>
                <a:gd name="T21" fmla="*/ 83 h 542"/>
                <a:gd name="T22" fmla="*/ 36 w 816"/>
                <a:gd name="T23" fmla="*/ 98 h 542"/>
                <a:gd name="T24" fmla="*/ 50 w 816"/>
                <a:gd name="T25" fmla="*/ 107 h 542"/>
                <a:gd name="T26" fmla="*/ 63 w 816"/>
                <a:gd name="T27" fmla="*/ 114 h 542"/>
                <a:gd name="T28" fmla="*/ 70 w 816"/>
                <a:gd name="T29" fmla="*/ 122 h 542"/>
                <a:gd name="T30" fmla="*/ 73 w 816"/>
                <a:gd name="T31" fmla="*/ 130 h 542"/>
                <a:gd name="T32" fmla="*/ 74 w 816"/>
                <a:gd name="T33" fmla="*/ 133 h 542"/>
                <a:gd name="T34" fmla="*/ 78 w 816"/>
                <a:gd name="T35" fmla="*/ 135 h 542"/>
                <a:gd name="T36" fmla="*/ 85 w 816"/>
                <a:gd name="T37" fmla="*/ 136 h 542"/>
                <a:gd name="T38" fmla="*/ 91 w 816"/>
                <a:gd name="T39" fmla="*/ 129 h 542"/>
                <a:gd name="T40" fmla="*/ 87 w 816"/>
                <a:gd name="T41" fmla="*/ 108 h 542"/>
                <a:gd name="T42" fmla="*/ 80 w 816"/>
                <a:gd name="T43" fmla="*/ 85 h 542"/>
                <a:gd name="T44" fmla="*/ 79 w 816"/>
                <a:gd name="T45" fmla="*/ 73 h 542"/>
                <a:gd name="T46" fmla="*/ 75 w 816"/>
                <a:gd name="T47" fmla="*/ 60 h 542"/>
                <a:gd name="T48" fmla="*/ 61 w 816"/>
                <a:gd name="T49" fmla="*/ 36 h 542"/>
                <a:gd name="T50" fmla="*/ 49 w 816"/>
                <a:gd name="T51" fmla="*/ 15 h 542"/>
                <a:gd name="T52" fmla="*/ 50 w 816"/>
                <a:gd name="T53" fmla="*/ 12 h 542"/>
                <a:gd name="T54" fmla="*/ 56 w 816"/>
                <a:gd name="T55" fmla="*/ 17 h 542"/>
                <a:gd name="T56" fmla="*/ 59 w 816"/>
                <a:gd name="T57" fmla="*/ 20 h 542"/>
                <a:gd name="T58" fmla="*/ 57 w 816"/>
                <a:gd name="T59" fmla="*/ 17 h 542"/>
                <a:gd name="T60" fmla="*/ 52 w 816"/>
                <a:gd name="T61" fmla="*/ 10 h 542"/>
                <a:gd name="T62" fmla="*/ 44 w 816"/>
                <a:gd name="T63" fmla="*/ 3 h 542"/>
                <a:gd name="T64" fmla="*/ 3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31" name="Freeform 754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7 w 524"/>
                <a:gd name="T1" fmla="*/ 67 h 266"/>
                <a:gd name="T2" fmla="*/ 57 w 524"/>
                <a:gd name="T3" fmla="*/ 66 h 266"/>
                <a:gd name="T4" fmla="*/ 58 w 524"/>
                <a:gd name="T5" fmla="*/ 62 h 266"/>
                <a:gd name="T6" fmla="*/ 58 w 524"/>
                <a:gd name="T7" fmla="*/ 58 h 266"/>
                <a:gd name="T8" fmla="*/ 57 w 524"/>
                <a:gd name="T9" fmla="*/ 52 h 266"/>
                <a:gd name="T10" fmla="*/ 57 w 524"/>
                <a:gd name="T11" fmla="*/ 43 h 266"/>
                <a:gd name="T12" fmla="*/ 56 w 524"/>
                <a:gd name="T13" fmla="*/ 34 h 266"/>
                <a:gd name="T14" fmla="*/ 54 w 524"/>
                <a:gd name="T15" fmla="*/ 22 h 266"/>
                <a:gd name="T16" fmla="*/ 51 w 524"/>
                <a:gd name="T17" fmla="*/ 9 h 266"/>
                <a:gd name="T18" fmla="*/ 45 w 524"/>
                <a:gd name="T19" fmla="*/ 0 h 266"/>
                <a:gd name="T20" fmla="*/ 39 w 524"/>
                <a:gd name="T21" fmla="*/ 1 h 266"/>
                <a:gd name="T22" fmla="*/ 30 w 524"/>
                <a:gd name="T23" fmla="*/ 7 h 266"/>
                <a:gd name="T24" fmla="*/ 22 w 524"/>
                <a:gd name="T25" fmla="*/ 19 h 266"/>
                <a:gd name="T26" fmla="*/ 13 w 524"/>
                <a:gd name="T27" fmla="*/ 33 h 266"/>
                <a:gd name="T28" fmla="*/ 7 w 524"/>
                <a:gd name="T29" fmla="*/ 45 h 266"/>
                <a:gd name="T30" fmla="*/ 2 w 524"/>
                <a:gd name="T31" fmla="*/ 54 h 266"/>
                <a:gd name="T32" fmla="*/ 0 w 524"/>
                <a:gd name="T33" fmla="*/ 58 h 266"/>
                <a:gd name="T34" fmla="*/ 1 w 524"/>
                <a:gd name="T35" fmla="*/ 57 h 266"/>
                <a:gd name="T36" fmla="*/ 3 w 524"/>
                <a:gd name="T37" fmla="*/ 55 h 266"/>
                <a:gd name="T38" fmla="*/ 7 w 524"/>
                <a:gd name="T39" fmla="*/ 52 h 266"/>
                <a:gd name="T40" fmla="*/ 11 w 524"/>
                <a:gd name="T41" fmla="*/ 49 h 266"/>
                <a:gd name="T42" fmla="*/ 16 w 524"/>
                <a:gd name="T43" fmla="*/ 46 h 266"/>
                <a:gd name="T44" fmla="*/ 22 w 524"/>
                <a:gd name="T45" fmla="*/ 44 h 266"/>
                <a:gd name="T46" fmla="*/ 27 w 524"/>
                <a:gd name="T47" fmla="*/ 44 h 266"/>
                <a:gd name="T48" fmla="*/ 32 w 524"/>
                <a:gd name="T49" fmla="*/ 47 h 266"/>
                <a:gd name="T50" fmla="*/ 37 w 524"/>
                <a:gd name="T51" fmla="*/ 50 h 266"/>
                <a:gd name="T52" fmla="*/ 42 w 524"/>
                <a:gd name="T53" fmla="*/ 54 h 266"/>
                <a:gd name="T54" fmla="*/ 46 w 524"/>
                <a:gd name="T55" fmla="*/ 58 h 266"/>
                <a:gd name="T56" fmla="*/ 50 w 524"/>
                <a:gd name="T57" fmla="*/ 61 h 266"/>
                <a:gd name="T58" fmla="*/ 53 w 524"/>
                <a:gd name="T59" fmla="*/ 64 h 266"/>
                <a:gd name="T60" fmla="*/ 56 w 524"/>
                <a:gd name="T61" fmla="*/ 66 h 266"/>
                <a:gd name="T62" fmla="*/ 57 w 524"/>
                <a:gd name="T63" fmla="*/ 67 h 266"/>
                <a:gd name="T64" fmla="*/ 57 w 524"/>
                <a:gd name="T65" fmla="*/ 67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2" name="Прямоугольник 181"/>
          <p:cNvSpPr/>
          <p:nvPr/>
        </p:nvSpPr>
        <p:spPr>
          <a:xfrm>
            <a:off x="525463" y="3683000"/>
            <a:ext cx="4464050" cy="2663825"/>
          </a:xfrm>
          <a:prstGeom prst="rect">
            <a:avLst/>
          </a:prstGeom>
          <a:solidFill>
            <a:srgbClr val="A7EA52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Trebuchet MS"/>
              <a:cs typeface="+mn-cs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734050" y="3692525"/>
            <a:ext cx="2665413" cy="2663825"/>
          </a:xfrm>
          <a:prstGeom prst="rect">
            <a:avLst/>
          </a:prstGeom>
          <a:solidFill>
            <a:srgbClr val="F14124"/>
          </a:solidFill>
          <a:ln w="15875" cap="flat" cmpd="sng" algn="ctr">
            <a:solidFill>
              <a:srgbClr val="F14124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14124"/>
              </a:solidFill>
              <a:latin typeface="Trebuchet MS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0543" y="382940"/>
            <a:ext cx="34905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Вспомни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12297" name="Заголовок 3"/>
          <p:cNvSpPr>
            <a:spLocks noGrp="1"/>
          </p:cNvSpPr>
          <p:nvPr>
            <p:ph type="title"/>
          </p:nvPr>
        </p:nvSpPr>
        <p:spPr>
          <a:xfrm>
            <a:off x="453286" y="2173288"/>
            <a:ext cx="8229600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4307" y="2015411"/>
            <a:ext cx="3703592" cy="3575058"/>
          </a:xfrm>
          <a:prstGeom prst="rect">
            <a:avLst/>
          </a:prstGeom>
          <a:solidFill>
            <a:srgbClr val="F14124"/>
          </a:solidFill>
          <a:ln w="15875" cap="flat" cmpd="sng" algn="ctr">
            <a:solidFill>
              <a:srgbClr val="F14124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F14124"/>
              </a:solidFill>
              <a:latin typeface="Trebuchet MS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0343" y="5590469"/>
            <a:ext cx="112906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6816" y="3246080"/>
            <a:ext cx="209611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946" y="599639"/>
            <a:ext cx="419223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а + а + а + 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282" y="1307525"/>
            <a:ext cx="312861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а × 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7821" y="1608083"/>
            <a:ext cx="7425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смысл действия умножения.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Закрепление.»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biel z ozdobnikiem</Template>
  <TotalTime>985</TotalTime>
  <Words>228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biel z ozdobnikiem</vt:lpstr>
      <vt:lpstr>1_Default Design</vt:lpstr>
      <vt:lpstr>Воздушный поток</vt:lpstr>
      <vt:lpstr>Презентация PowerPoint</vt:lpstr>
      <vt:lpstr>Продолжите ряд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числовые выражения,  которые можно заменить умножением</vt:lpstr>
      <vt:lpstr>6 х 3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1Б</cp:lastModifiedBy>
  <cp:revision>102</cp:revision>
  <dcterms:created xsi:type="dcterms:W3CDTF">2012-12-02T08:48:13Z</dcterms:created>
  <dcterms:modified xsi:type="dcterms:W3CDTF">2020-03-09T09:35:18Z</dcterms:modified>
</cp:coreProperties>
</file>