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D43D4-618E-401C-8E8D-9A050385F3C7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4731A9-8DD0-45A2-9779-1B8D8979D7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Тема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27762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9600" dirty="0" smtClean="0">
                <a:solidFill>
                  <a:srgbClr val="FF0000"/>
                </a:solidFill>
              </a:rPr>
              <a:t>Москва </a:t>
            </a:r>
            <a:r>
              <a:rPr lang="ru-RU" sz="9600" dirty="0" smtClean="0">
                <a:solidFill>
                  <a:srgbClr val="FF0000"/>
                </a:solidFill>
              </a:rPr>
              <a:t>– столица России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Столица России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Санкт-Петербург        В</a:t>
            </a:r>
            <a:endParaRPr lang="ru-RU" dirty="0"/>
          </a:p>
        </p:txBody>
      </p:sp>
      <p:pic>
        <p:nvPicPr>
          <p:cNvPr id="9" name="Содержимое 8" descr="19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7"/>
            <a:ext cx="3747293" cy="2810470"/>
          </a:xfrm>
        </p:spPr>
      </p:pic>
      <p:pic>
        <p:nvPicPr>
          <p:cNvPr id="10" name="Содержимое 9" descr="1052570_sankt_peterburg_pi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924944"/>
            <a:ext cx="4165776" cy="2938360"/>
          </a:xfrm>
        </p:spPr>
      </p:pic>
      <p:sp>
        <p:nvSpPr>
          <p:cNvPr id="12" name="Овал 11"/>
          <p:cNvSpPr/>
          <p:nvPr/>
        </p:nvSpPr>
        <p:spPr>
          <a:xfrm>
            <a:off x="2483768" y="1844824"/>
            <a:ext cx="792088" cy="7200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524328" y="1844824"/>
            <a:ext cx="792088" cy="7200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96336" y="162880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Река, на которой стоит город Москва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Река Лена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Москва – река            </a:t>
            </a:r>
            <a:endParaRPr lang="ru-RU" dirty="0"/>
          </a:p>
        </p:txBody>
      </p:sp>
      <p:pic>
        <p:nvPicPr>
          <p:cNvPr id="7" name="Содержимое 6" descr="0_15312_3d5ced49_X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68960"/>
            <a:ext cx="3807673" cy="2232248"/>
          </a:xfrm>
        </p:spPr>
      </p:pic>
      <p:pic>
        <p:nvPicPr>
          <p:cNvPr id="8" name="Содержимое 7" descr="241fda649a4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46849" y="3090599"/>
            <a:ext cx="3639951" cy="2426634"/>
          </a:xfrm>
        </p:spPr>
      </p:pic>
      <p:sp>
        <p:nvSpPr>
          <p:cNvPr id="11" name="Овал 10"/>
          <p:cNvSpPr/>
          <p:nvPr/>
        </p:nvSpPr>
        <p:spPr>
          <a:xfrm>
            <a:off x="2483768" y="1844824"/>
            <a:ext cx="792088" cy="7200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524328" y="1844824"/>
            <a:ext cx="792088" cy="7200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Куранты находятся 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864096"/>
          </a:xfrm>
        </p:spPr>
        <p:txBody>
          <a:bodyPr/>
          <a:lstStyle/>
          <a:p>
            <a:pPr algn="ctr"/>
            <a:r>
              <a:rPr lang="ru-RU" dirty="0" smtClean="0"/>
              <a:t>стенах  Третьяковской </a:t>
            </a:r>
            <a:r>
              <a:rPr lang="ru-RU" dirty="0" err="1" smtClean="0"/>
              <a:t>галлереи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8064" y="1412776"/>
            <a:ext cx="3538736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Спасской башне  </a:t>
            </a:r>
            <a:endParaRPr lang="ru-RU" dirty="0"/>
          </a:p>
        </p:txBody>
      </p:sp>
      <p:pic>
        <p:nvPicPr>
          <p:cNvPr id="8" name="Содержимое 7" descr="180-14-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3876069" cy="2088232"/>
          </a:xfrm>
        </p:spPr>
      </p:pic>
      <p:pic>
        <p:nvPicPr>
          <p:cNvPr id="7" name="Содержимое 6" descr="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5311" y="3112933"/>
            <a:ext cx="2281025" cy="3248180"/>
          </a:xfrm>
        </p:spPr>
      </p:pic>
      <p:sp>
        <p:nvSpPr>
          <p:cNvPr id="9" name="Овал 8"/>
          <p:cNvSpPr/>
          <p:nvPr/>
        </p:nvSpPr>
        <p:spPr>
          <a:xfrm>
            <a:off x="1907704" y="2492896"/>
            <a:ext cx="720080" cy="7200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084168" y="2348880"/>
            <a:ext cx="792088" cy="7200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Место обитания животных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Останкино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Московский зоопарк</a:t>
            </a:r>
            <a:endParaRPr lang="ru-RU" dirty="0"/>
          </a:p>
        </p:txBody>
      </p:sp>
      <p:pic>
        <p:nvPicPr>
          <p:cNvPr id="8" name="Содержимое 7" descr="image_big_1604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45203" y="2996290"/>
            <a:ext cx="4341597" cy="3097006"/>
          </a:xfrm>
        </p:spPr>
      </p:pic>
      <p:pic>
        <p:nvPicPr>
          <p:cNvPr id="10" name="Содержимое 9" descr="820093.jpe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37441" y="2514600"/>
            <a:ext cx="2879705" cy="3846513"/>
          </a:xfrm>
        </p:spPr>
      </p:pic>
      <p:sp>
        <p:nvSpPr>
          <p:cNvPr id="11" name="Овал 10"/>
          <p:cNvSpPr/>
          <p:nvPr/>
        </p:nvSpPr>
        <p:spPr>
          <a:xfrm>
            <a:off x="2483768" y="1844824"/>
            <a:ext cx="792088" cy="7200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884368" y="1844824"/>
            <a:ext cx="792088" cy="72008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изображён Большой театр</a:t>
            </a:r>
            <a:endParaRPr lang="ru-RU" dirty="0"/>
          </a:p>
        </p:txBody>
      </p:sp>
      <p:pic>
        <p:nvPicPr>
          <p:cNvPr id="7" name="Содержимое 6" descr="1865867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8868"/>
            <a:ext cx="5068835" cy="2872340"/>
          </a:xfrm>
        </p:spPr>
      </p:pic>
      <p:pic>
        <p:nvPicPr>
          <p:cNvPr id="8" name="Содержимое 7" descr="chasy-teatr-obraztsova-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15074" y="2571744"/>
            <a:ext cx="2143140" cy="2861722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02432" cy="65935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pPr algn="ctr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7380312" y="1859757"/>
            <a:ext cx="936104" cy="70514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just"/>
            <a:r>
              <a:rPr lang="ru-RU" sz="2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Собор Василия Блаженного</a:t>
            </a:r>
            <a:endParaRPr lang="ru-RU" sz="3600" dirty="0"/>
          </a:p>
        </p:txBody>
      </p:sp>
      <p:pic>
        <p:nvPicPr>
          <p:cNvPr id="8" name="Содержимое 7" descr="17-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00694" y="2571744"/>
            <a:ext cx="2965020" cy="3846513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763688" y="2060848"/>
            <a:ext cx="802432" cy="65935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pPr algn="ctr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 flipH="1">
            <a:off x="7596336" y="1859757"/>
            <a:ext cx="792088" cy="65484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68344" y="1700808"/>
            <a:ext cx="7613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www.edu54.ru/sites/default/files/images/2011/04/2581b5a1f9402191c54df28822987d4f6b82416e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4286280" cy="321471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царь - пушку</a:t>
            </a:r>
            <a:endParaRPr lang="ru-RU" dirty="0"/>
          </a:p>
        </p:txBody>
      </p:sp>
      <p:pic>
        <p:nvPicPr>
          <p:cNvPr id="10" name="Содержимое 9" descr="1326792030_0_3d39_c1bdd3c1_xl_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3091127"/>
            <a:ext cx="4040188" cy="2693459"/>
          </a:xfrm>
        </p:spPr>
      </p:pic>
      <p:pic>
        <p:nvPicPr>
          <p:cNvPr id="11" name="Содержимое 10" descr="ml-204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3267" y="3000372"/>
            <a:ext cx="3695823" cy="2786082"/>
          </a:xfrm>
        </p:spPr>
      </p:pic>
      <p:sp>
        <p:nvSpPr>
          <p:cNvPr id="7" name="Текст 8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1185842" cy="65935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</a:p>
          <a:p>
            <a:pPr algn="ctr"/>
            <a:endParaRPr lang="ru-RU" dirty="0"/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7380312" y="1859757"/>
            <a:ext cx="936104" cy="70514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Б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486" y="2967335"/>
            <a:ext cx="4367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63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Тема </vt:lpstr>
      <vt:lpstr>Столица России</vt:lpstr>
      <vt:lpstr>Река, на которой стоит город Москва</vt:lpstr>
      <vt:lpstr>Куранты находятся на</vt:lpstr>
      <vt:lpstr>Место обитания животных</vt:lpstr>
      <vt:lpstr>Где изображён Большой театр</vt:lpstr>
      <vt:lpstr>Собор Василия Блаженного</vt:lpstr>
      <vt:lpstr>Найди царь - пушку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</dc:title>
  <dc:creator>123</dc:creator>
  <cp:lastModifiedBy>Лев</cp:lastModifiedBy>
  <cp:revision>13</cp:revision>
  <dcterms:created xsi:type="dcterms:W3CDTF">2012-04-15T06:41:05Z</dcterms:created>
  <dcterms:modified xsi:type="dcterms:W3CDTF">2020-07-23T11:57:27Z</dcterms:modified>
</cp:coreProperties>
</file>