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2" r:id="rId3"/>
    <p:sldId id="257" r:id="rId4"/>
    <p:sldId id="261" r:id="rId5"/>
    <p:sldId id="260" r:id="rId6"/>
    <p:sldId id="265" r:id="rId7"/>
    <p:sldId id="288" r:id="rId8"/>
    <p:sldId id="289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E6CB21F-FE67-4ECC-B5E3-A1BA6257DF63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94AD13-3582-406B-BB12-4DCEE2E462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994ACC-AD25-49B7-A787-7EC0B00C0257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E30038-08D8-4B1C-9D62-D797F02B14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669B7B28-D14D-4F32-9B53-C47E2F9CB248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6CCFD4-B1D6-424F-9F22-ED9F8C7E01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4A470B-676A-495A-A2FC-C773D987A9D5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F34FBD-B211-45CD-9E31-2123E7725F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6F80E8F-6D7D-43F3-85FC-B69D606D58B4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D2602DBE-2EEE-48DA-9430-DC6649477D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3B1CB2-7D79-4FC7-8A3A-E930F4684D8C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B6555A-FBF4-43CB-BF9B-82E0422F25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634681-03BD-4AF0-AE61-AE267A69ADEE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778C15-5642-4DAE-896A-396D54E56E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3FC479-A8E6-4C67-89F8-3895B4CCCEA9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456A9A-06B9-400B-9FEB-0B2C8F545F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B88956-86BC-4718-BCDC-E25242585884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059E86-8697-4A5E-BB1A-A323771347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12A7E8-16A1-443D-96A0-DC9BFEF73FC5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382A27-B705-4E74-A5F5-93D486BE97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D14012-A870-4FF8-A1D5-5604EC490AD3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64520E-83BB-4178-A37D-A6668C7D05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64EC8CF-5B49-466B-AE62-373F69CA6DC4}" type="datetimeFigureOut">
              <a:rPr lang="ru-RU" smtClean="0"/>
              <a:pPr>
                <a:defRPr/>
              </a:pPr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CBF17C3-A135-43DE-9AE3-0824D5E678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Кремль</a:t>
            </a:r>
          </a:p>
        </p:txBody>
      </p:sp>
      <p:pic>
        <p:nvPicPr>
          <p:cNvPr id="1026" name="Picture 2" descr="http://img1.liveinternet.ru/images/attach/c/7/95/396/95396481_kre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657975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714875" y="1714500"/>
            <a:ext cx="3971925" cy="31543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Спасская башня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4286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Москва – столица России.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143000"/>
            <a:ext cx="7508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Царь - колокол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285875"/>
            <a:ext cx="55721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Царь - пушка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428750"/>
            <a:ext cx="6643687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57813" y="2143125"/>
            <a:ext cx="36147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Храм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Василия Блаженного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4975225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театр</a:t>
            </a:r>
            <a:endParaRPr lang="ru-RU" dirty="0"/>
          </a:p>
        </p:txBody>
      </p:sp>
      <p:pic>
        <p:nvPicPr>
          <p:cNvPr id="46082" name="Picture 2" descr="http://im0-tub-ru.yandex.net/i?id=354404820-3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14356"/>
            <a:ext cx="2095501" cy="1571626"/>
          </a:xfrm>
          <a:prstGeom prst="rect">
            <a:avLst/>
          </a:prstGeom>
          <a:noFill/>
        </p:spPr>
      </p:pic>
      <p:pic>
        <p:nvPicPr>
          <p:cNvPr id="46084" name="Picture 4" descr="http://i32.beon.ru/24/58/2475824/90/92609690/NWoBQM3v7h_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6096000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кукол</a:t>
            </a:r>
            <a:endParaRPr lang="ru-RU" dirty="0"/>
          </a:p>
        </p:txBody>
      </p:sp>
      <p:pic>
        <p:nvPicPr>
          <p:cNvPr id="47106" name="Picture 2" descr="http://liferfteat.ru/images/liferfteat.ru/photo/medium/32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125</TotalTime>
  <Words>19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Кремль</vt:lpstr>
      <vt:lpstr>Спасская башня</vt:lpstr>
      <vt:lpstr>Москва – столица России.</vt:lpstr>
      <vt:lpstr>Царь - колокол</vt:lpstr>
      <vt:lpstr>Царь - пушка</vt:lpstr>
      <vt:lpstr>Храм  Василия Блаженного</vt:lpstr>
      <vt:lpstr>Большой театр</vt:lpstr>
      <vt:lpstr>Театр кукол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 о Москве?</dc:title>
  <dc:creator>HOUM</dc:creator>
  <cp:lastModifiedBy>Лев</cp:lastModifiedBy>
  <cp:revision>17</cp:revision>
  <dcterms:modified xsi:type="dcterms:W3CDTF">2020-07-23T11:59:02Z</dcterms:modified>
</cp:coreProperties>
</file>