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0AD198B-0701-134F-B8C6-0392168EF38D}" type="datetimeFigureOut">
              <a:rPr lang="ru-RU" smtClean="0"/>
              <a:t>18.11.19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302ED21-3ABC-D243-A7A8-CA8F49E5B9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62000" y="1692189"/>
            <a:ext cx="7543800" cy="1524000"/>
          </a:xfrm>
        </p:spPr>
        <p:txBody>
          <a:bodyPr/>
          <a:lstStyle/>
          <a:p>
            <a:pPr algn="ctr"/>
            <a:r>
              <a:rPr lang="ru-RU" dirty="0" smtClean="0"/>
              <a:t>19 ноября.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216189"/>
            <a:ext cx="7543800" cy="9906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Классная работа.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08210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34999" y="971745"/>
            <a:ext cx="6781800" cy="107103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0000"/>
                </a:solidFill>
                <a:ea typeface="Times New Roman"/>
              </a:rPr>
              <a:t>524 х 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37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4999" y="3844721"/>
            <a:ext cx="27051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+mj-lt"/>
                <a:ea typeface="Times New Roman"/>
              </a:rPr>
              <a:t>516 х </a:t>
            </a:r>
            <a:r>
              <a:rPr lang="ru-RU" sz="5400" dirty="0" smtClean="0">
                <a:solidFill>
                  <a:srgbClr val="000000"/>
                </a:solidFill>
                <a:latin typeface="+mj-lt"/>
                <a:ea typeface="Times New Roman"/>
              </a:rPr>
              <a:t>192 </a:t>
            </a:r>
            <a:endParaRPr lang="ru-RU" sz="5400" dirty="0">
              <a:effectLst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4999" y="2921391"/>
            <a:ext cx="2826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+mj-lt"/>
                <a:ea typeface="Times New Roman"/>
              </a:rPr>
              <a:t>117 х </a:t>
            </a:r>
            <a:r>
              <a:rPr lang="ru-RU" sz="5400" dirty="0" smtClean="0">
                <a:solidFill>
                  <a:srgbClr val="000000"/>
                </a:solidFill>
                <a:latin typeface="+mj-lt"/>
                <a:ea typeface="Times New Roman"/>
              </a:rPr>
              <a:t>24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4999" y="2021612"/>
            <a:ext cx="3513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Impact"/>
                <a:ea typeface="Times New Roman"/>
              </a:rPr>
              <a:t>261 х 324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23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5 -0.00718 L 0.50764 0.185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51" y="9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47 0.00811 L 0.50539 0.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6" y="5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62000" y="2217134"/>
            <a:ext cx="7543800" cy="23529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Умножение многозначного числа на трехзначное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02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57300" y="399756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ВЫЧИСЛИТЕ ЗНАЧЕНИЯ ВЫРАЖЕНИЙ.</a:t>
            </a:r>
            <a:endParaRPr lang="ru-RU" dirty="0"/>
          </a:p>
        </p:txBody>
      </p:sp>
      <p:pic>
        <p:nvPicPr>
          <p:cNvPr id="5" name="Содержимое 4" descr="Снимок экрана 2019-11-18 в 20.48.07 — копия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4" b="2694"/>
          <a:stretch>
            <a:fillRect/>
          </a:stretch>
        </p:blipFill>
        <p:spPr>
          <a:xfrm>
            <a:off x="2858393" y="2170773"/>
            <a:ext cx="3657600" cy="3767328"/>
          </a:xfrm>
        </p:spPr>
      </p:pic>
    </p:spTree>
    <p:extLst>
      <p:ext uri="{BB962C8B-B14F-4D97-AF65-F5344CB8AC3E}">
        <p14:creationId xmlns:p14="http://schemas.microsoft.com/office/powerpoint/2010/main" val="59750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85310" y="399756"/>
            <a:ext cx="6781800" cy="1600200"/>
          </a:xfrm>
        </p:spPr>
        <p:txBody>
          <a:bodyPr/>
          <a:lstStyle/>
          <a:p>
            <a:r>
              <a:rPr lang="ru-RU" u="sng" dirty="0" smtClean="0"/>
              <a:t>СРАВНИТЕ ВЫРАЖЕНИЯ</a:t>
            </a:r>
            <a:endParaRPr lang="ru-RU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4443" y="2828835"/>
            <a:ext cx="5715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+mj-lt"/>
              </a:rPr>
              <a:t>324</a:t>
            </a:r>
            <a:r>
              <a:rPr lang="en-US" sz="4800" dirty="0">
                <a:latin typeface="+mj-lt"/>
              </a:rPr>
              <a:t>*24      </a:t>
            </a:r>
            <a:r>
              <a:rPr lang="ru-RU" sz="4800" dirty="0" smtClean="0">
                <a:latin typeface="+mj-lt"/>
              </a:rPr>
              <a:t>         </a:t>
            </a:r>
            <a:r>
              <a:rPr lang="en-US" sz="4800" dirty="0" smtClean="0">
                <a:latin typeface="+mj-lt"/>
              </a:rPr>
              <a:t>  </a:t>
            </a:r>
            <a:r>
              <a:rPr lang="en-US" sz="4800" dirty="0">
                <a:latin typeface="+mj-lt"/>
              </a:rPr>
              <a:t>324*164</a:t>
            </a:r>
            <a:endParaRPr lang="ru-RU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25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97363" y="599587"/>
            <a:ext cx="3875344" cy="3767328"/>
          </a:xfrm>
        </p:spPr>
        <p:txBody>
          <a:bodyPr/>
          <a:lstStyle/>
          <a:p>
            <a:r>
              <a:rPr lang="ru-RU" dirty="0" smtClean="0"/>
              <a:t>    324</a:t>
            </a:r>
          </a:p>
          <a:p>
            <a:pPr marL="0" indent="0">
              <a:buNone/>
            </a:pPr>
            <a:r>
              <a:rPr lang="ru-RU" dirty="0" smtClean="0"/>
              <a:t>       164</a:t>
            </a:r>
          </a:p>
          <a:p>
            <a:pPr marL="0" indent="0">
              <a:buNone/>
            </a:pPr>
            <a:r>
              <a:rPr lang="ru-RU" dirty="0" smtClean="0"/>
              <a:t>     1296</a:t>
            </a:r>
          </a:p>
          <a:p>
            <a:pPr marL="0" indent="0">
              <a:buNone/>
            </a:pPr>
            <a:r>
              <a:rPr lang="ru-RU" dirty="0" smtClean="0"/>
              <a:t>   1944</a:t>
            </a:r>
          </a:p>
          <a:p>
            <a:pPr marL="0" indent="0">
              <a:buNone/>
            </a:pPr>
            <a:r>
              <a:rPr lang="ru-RU" dirty="0" smtClean="0"/>
              <a:t>   324</a:t>
            </a:r>
          </a:p>
          <a:p>
            <a:pPr marL="0" indent="0">
              <a:buNone/>
            </a:pPr>
            <a:r>
              <a:rPr lang="ru-RU" dirty="0" smtClean="0"/>
              <a:t>   53136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   324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164</a:t>
            </a:r>
          </a:p>
          <a:p>
            <a:pPr marL="0" indent="0">
              <a:buNone/>
            </a:pPr>
            <a:r>
              <a:rPr lang="ru-RU" dirty="0"/>
              <a:t>     1296</a:t>
            </a:r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dirty="0" smtClean="0"/>
              <a:t>  1944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dirty="0" smtClean="0"/>
              <a:t>    324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3564</a:t>
            </a:r>
            <a:endParaRPr lang="ru-RU" dirty="0"/>
          </a:p>
        </p:txBody>
      </p:sp>
      <p:sp>
        <p:nvSpPr>
          <p:cNvPr id="5" name="Плюс 4"/>
          <p:cNvSpPr/>
          <p:nvPr/>
        </p:nvSpPr>
        <p:spPr>
          <a:xfrm>
            <a:off x="1986596" y="2338919"/>
            <a:ext cx="243871" cy="23892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1986596" y="2906289"/>
            <a:ext cx="243871" cy="23892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86596" y="1949099"/>
            <a:ext cx="12245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86596" y="3509880"/>
            <a:ext cx="12245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Умножение 9"/>
          <p:cNvSpPr/>
          <p:nvPr/>
        </p:nvSpPr>
        <p:spPr>
          <a:xfrm>
            <a:off x="2363797" y="1395807"/>
            <a:ext cx="226321" cy="226347"/>
          </a:xfrm>
          <a:prstGeom prst="mathMultiply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813671" y="3509880"/>
            <a:ext cx="12245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13671" y="1981915"/>
            <a:ext cx="12245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Умножение 13"/>
          <p:cNvSpPr/>
          <p:nvPr/>
        </p:nvSpPr>
        <p:spPr>
          <a:xfrm>
            <a:off x="5144037" y="1395807"/>
            <a:ext cx="226321" cy="226347"/>
          </a:xfrm>
          <a:prstGeom prst="mathMultiply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4900166" y="2906289"/>
            <a:ext cx="243871" cy="23892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4900166" y="2338919"/>
            <a:ext cx="243871" cy="23892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7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57300" y="399756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ВЫЧИСЛИТЕ ЗНАЧЕНИЯ ВЫРАЖЕНИЙ.</a:t>
            </a:r>
            <a:endParaRPr lang="ru-RU" dirty="0"/>
          </a:p>
        </p:txBody>
      </p:sp>
      <p:pic>
        <p:nvPicPr>
          <p:cNvPr id="4" name="Содержимое 3" descr="Снимок экрана 2019-11-18 в 20.48.07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" r="4024"/>
          <a:stretch>
            <a:fillRect/>
          </a:stretch>
        </p:blipFill>
        <p:spPr>
          <a:xfrm>
            <a:off x="2717289" y="2221669"/>
            <a:ext cx="3657600" cy="3767328"/>
          </a:xfrm>
        </p:spPr>
      </p:pic>
    </p:spTree>
    <p:extLst>
      <p:ext uri="{BB962C8B-B14F-4D97-AF65-F5344CB8AC3E}">
        <p14:creationId xmlns:p14="http://schemas.microsoft.com/office/powerpoint/2010/main" val="659904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Газетная бумага.thmx</Template>
  <TotalTime>26</TotalTime>
  <Words>63</Words>
  <Application>Microsoft Macintosh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19 ноября.</vt:lpstr>
      <vt:lpstr>524 х 37</vt:lpstr>
      <vt:lpstr>Умножение многозначного числа на трехзначное</vt:lpstr>
      <vt:lpstr>ВЫЧИСЛИТЕ ЗНАЧЕНИЯ ВЫРАЖЕНИЙ.</vt:lpstr>
      <vt:lpstr>СРАВНИТЕ ВЫРАЖЕНИЯ</vt:lpstr>
      <vt:lpstr>Презентация PowerPoint</vt:lpstr>
      <vt:lpstr>ВЫЧИСЛИТЕ ЗНАЧЕНИЯ ВЫРАЖЕНИЙ.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ноября.</dc:title>
  <dc:creator> Антон</dc:creator>
  <cp:lastModifiedBy> Антон</cp:lastModifiedBy>
  <cp:revision>11</cp:revision>
  <dcterms:created xsi:type="dcterms:W3CDTF">2019-11-18T17:37:17Z</dcterms:created>
  <dcterms:modified xsi:type="dcterms:W3CDTF">2019-11-18T18:20:29Z</dcterms:modified>
</cp:coreProperties>
</file>