
<file path=[Content_Types].xml><?xml version="1.0" encoding="utf-8"?>
<Types xmlns="http://schemas.openxmlformats.org/package/2006/content-types">
  <Default Extension="jpg_larg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7" r:id="rId4"/>
    <p:sldId id="265" r:id="rId5"/>
    <p:sldId id="269" r:id="rId6"/>
    <p:sldId id="258" r:id="rId7"/>
    <p:sldId id="266" r:id="rId8"/>
    <p:sldId id="270" r:id="rId9"/>
    <p:sldId id="259" r:id="rId10"/>
    <p:sldId id="268" r:id="rId11"/>
    <p:sldId id="272" r:id="rId12"/>
    <p:sldId id="260" r:id="rId13"/>
    <p:sldId id="267" r:id="rId14"/>
    <p:sldId id="271" r:id="rId15"/>
    <p:sldId id="273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8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4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5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7637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86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733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4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3715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4469C9-FB32-4C1B-9A5D-55DFFF71EDF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319D73-B114-4A80-8720-577563A928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559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_large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52" y="511534"/>
            <a:ext cx="10385947" cy="2077561"/>
          </a:xfrm>
        </p:spPr>
        <p:txBody>
          <a:bodyPr/>
          <a:lstStyle/>
          <a:p>
            <a:r>
              <a:rPr lang="ru-RU" dirty="0" smtClean="0"/>
              <a:t>Польза витаминов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140" y="3343702"/>
            <a:ext cx="8720920" cy="25617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2" y="2702257"/>
            <a:ext cx="5295331" cy="41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1" y="381000"/>
            <a:ext cx="11450471" cy="178899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Витамин С: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Бодрость</a:t>
            </a:r>
            <a:br>
              <a:rPr lang="ru-RU" sz="3200" dirty="0" smtClean="0"/>
            </a:br>
            <a:r>
              <a:rPr lang="ru-RU" sz="3200" dirty="0" smtClean="0"/>
              <a:t>крепкий иммунитет</a:t>
            </a:r>
            <a:br>
              <a:rPr lang="ru-RU" sz="3200" dirty="0" smtClean="0"/>
            </a:br>
            <a:r>
              <a:rPr lang="ru-RU" sz="3200" dirty="0" smtClean="0"/>
              <a:t>крепкие сосуды</a:t>
            </a:r>
            <a:br>
              <a:rPr lang="ru-RU" sz="3200" dirty="0" smtClean="0"/>
            </a:br>
            <a:r>
              <a:rPr lang="ru-RU" sz="3200" dirty="0" smtClean="0"/>
              <a:t>гладкая кожа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" y="2286000"/>
            <a:ext cx="3971499" cy="2286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59" y="2334738"/>
            <a:ext cx="2734056" cy="1822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75" y="2286000"/>
            <a:ext cx="3085392" cy="3673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26" y="3928797"/>
            <a:ext cx="2867202" cy="28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898" y="381000"/>
            <a:ext cx="11709779" cy="1188493"/>
          </a:xfrm>
        </p:spPr>
        <p:txBody>
          <a:bodyPr/>
          <a:lstStyle/>
          <a:p>
            <a:r>
              <a:rPr lang="ru-RU" sz="3200" dirty="0" smtClean="0"/>
              <a:t>Витамин </a:t>
            </a:r>
            <a:r>
              <a:rPr lang="ru-RU" sz="3200" dirty="0" smtClean="0">
                <a:solidFill>
                  <a:srgbClr val="C00000"/>
                </a:solidFill>
              </a:rPr>
              <a:t>«С»</a:t>
            </a:r>
            <a:r>
              <a:rPr lang="ru-RU" sz="3200" dirty="0" smtClean="0"/>
              <a:t> в меню нашего детского сада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1203201"/>
            <a:ext cx="4135272" cy="2977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56" y="1203201"/>
            <a:ext cx="3720795" cy="2822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58" y="4026090"/>
            <a:ext cx="4324977" cy="2831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454" y="4026090"/>
            <a:ext cx="3402046" cy="28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1609"/>
            <a:ext cx="6836391" cy="68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501" y="381000"/>
            <a:ext cx="11000095" cy="176169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Витамин</a:t>
            </a:r>
            <a:r>
              <a:rPr lang="en-US" sz="3200" dirty="0" smtClean="0">
                <a:solidFill>
                  <a:srgbClr val="FF0000"/>
                </a:solidFill>
              </a:rPr>
              <a:t> D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Рост</a:t>
            </a:r>
            <a:br>
              <a:rPr lang="ru-RU" sz="3200" dirty="0" smtClean="0"/>
            </a:br>
            <a:r>
              <a:rPr lang="ru-RU" sz="3200" dirty="0" smtClean="0"/>
              <a:t>крепкие кости, зубы, ногти</a:t>
            </a:r>
            <a:br>
              <a:rPr lang="ru-RU" sz="3200" dirty="0" smtClean="0"/>
            </a:br>
            <a:r>
              <a:rPr lang="ru-RU" sz="3200" dirty="0" smtClean="0"/>
              <a:t>укрепление иммунитета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2142699"/>
            <a:ext cx="3402541" cy="3494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82" y="2819400"/>
            <a:ext cx="3902075" cy="390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63" y="2286000"/>
            <a:ext cx="4165101" cy="26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900" y="381000"/>
            <a:ext cx="11709778" cy="1556982"/>
          </a:xfrm>
        </p:spPr>
        <p:txBody>
          <a:bodyPr/>
          <a:lstStyle/>
          <a:p>
            <a:r>
              <a:rPr lang="ru-RU" sz="3200" dirty="0" smtClean="0"/>
              <a:t>Витамин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en-US" sz="3200" dirty="0" smtClean="0">
                <a:solidFill>
                  <a:srgbClr val="C00000"/>
                </a:solidFill>
              </a:rPr>
              <a:t>D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r>
              <a:rPr lang="en-US" sz="3200" dirty="0" smtClean="0"/>
              <a:t> </a:t>
            </a:r>
            <a:r>
              <a:rPr lang="ru-RU" sz="3200" dirty="0" smtClean="0"/>
              <a:t>в меню нашего детского сада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8" y="1528548"/>
            <a:ext cx="4288829" cy="2797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48" y="1555284"/>
            <a:ext cx="4162059" cy="2771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3" y="4122182"/>
            <a:ext cx="3981143" cy="2735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8" y="4122182"/>
            <a:ext cx="3668381" cy="27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080" y="95534"/>
            <a:ext cx="11354937" cy="736979"/>
          </a:xfrm>
        </p:spPr>
        <p:txBody>
          <a:bodyPr/>
          <a:lstStyle/>
          <a:p>
            <a:r>
              <a:rPr lang="ru-RU" sz="4800" dirty="0" smtClean="0"/>
              <a:t>Вывод: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300" y="832513"/>
            <a:ext cx="10172700" cy="2620371"/>
          </a:xfrm>
        </p:spPr>
        <p:txBody>
          <a:bodyPr>
            <a:normAutofit fontScale="92500" lnSpcReduction="10000"/>
          </a:bodyPr>
          <a:lstStyle/>
          <a:p>
            <a:r>
              <a:rPr lang="ru-RU" sz="3200" b="0" i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важно для детей и взрослых употреблять в пищу продукты, богатые витаминами, чтобы организм мог полноценно развиваться, расти и поддерживать здоровье. И тогда у всех будет </a:t>
            </a:r>
            <a:r>
              <a:rPr lang="ru-RU" sz="3200" b="0" i="1" cap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хорошее настроение.</a:t>
            </a:r>
            <a:endParaRPr lang="ru-RU" sz="3200" b="0" i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8" y="3330054"/>
            <a:ext cx="5102359" cy="34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03" y="0"/>
            <a:ext cx="11905397" cy="1514901"/>
          </a:xfrm>
        </p:spPr>
        <p:txBody>
          <a:bodyPr/>
          <a:lstStyle/>
          <a:p>
            <a:r>
              <a:rPr lang="ru-RU" sz="7200" dirty="0" smtClean="0"/>
              <a:t>Спасибо </a:t>
            </a:r>
            <a:r>
              <a:rPr lang="ru-RU" sz="7200" dirty="0" smtClean="0"/>
              <a:t>за внимание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8" y="1171047"/>
            <a:ext cx="6578221" cy="55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9" y="381000"/>
            <a:ext cx="10414301" cy="2130188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Цель: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Познакомить детей с понятием         «витамины», рассказать об их пользе, о необходимости употребления в пищу продуктов, богатых витаминами.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5" y="381001"/>
            <a:ext cx="10332415" cy="1011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4526" y="2429302"/>
            <a:ext cx="10365474" cy="39333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72" y="0"/>
            <a:ext cx="7135522" cy="67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376" y="381000"/>
            <a:ext cx="10979624" cy="1734403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Витамин 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Рост</a:t>
            </a:r>
            <a:br>
              <a:rPr lang="ru-RU" sz="3200" dirty="0" smtClean="0"/>
            </a:br>
            <a:r>
              <a:rPr lang="ru-RU" sz="3200" dirty="0" smtClean="0"/>
              <a:t>хорошее зрение</a:t>
            </a:r>
            <a:br>
              <a:rPr lang="ru-RU" sz="3200" dirty="0" smtClean="0"/>
            </a:br>
            <a:r>
              <a:rPr lang="ru-RU" sz="3200" dirty="0" smtClean="0"/>
              <a:t>крепкие зубы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2" y="3925801"/>
            <a:ext cx="4074561" cy="2436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24" y="1834849"/>
            <a:ext cx="3479475" cy="2436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" y="1834849"/>
            <a:ext cx="3425588" cy="30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364" y="136478"/>
            <a:ext cx="11973636" cy="1296537"/>
          </a:xfrm>
        </p:spPr>
        <p:txBody>
          <a:bodyPr/>
          <a:lstStyle/>
          <a:p>
            <a:r>
              <a:rPr lang="ru-RU" sz="3200" dirty="0" smtClean="0"/>
              <a:t>Витамин </a:t>
            </a:r>
            <a:r>
              <a:rPr lang="ru-RU" sz="3200" dirty="0" smtClean="0">
                <a:solidFill>
                  <a:srgbClr val="C00000"/>
                </a:solidFill>
              </a:rPr>
              <a:t>«А»</a:t>
            </a:r>
            <a:r>
              <a:rPr lang="ru-RU" sz="3200" dirty="0" smtClean="0"/>
              <a:t> в меню нашего детского сада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6" y="1310185"/>
            <a:ext cx="4391068" cy="3110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6" y="1310185"/>
            <a:ext cx="4393888" cy="3158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35" y="4144655"/>
            <a:ext cx="4823725" cy="27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0"/>
            <a:ext cx="7192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062" y="420806"/>
            <a:ext cx="11354938" cy="1516039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Витамин В: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Сила</a:t>
            </a:r>
            <a:br>
              <a:rPr lang="ru-RU" sz="3200" dirty="0" smtClean="0"/>
            </a:br>
            <a:r>
              <a:rPr lang="ru-RU" sz="3200" dirty="0" smtClean="0"/>
              <a:t>аппетит</a:t>
            </a:r>
            <a:br>
              <a:rPr lang="ru-RU" sz="3200" dirty="0" smtClean="0"/>
            </a:br>
            <a:r>
              <a:rPr lang="ru-RU" sz="3200" dirty="0" smtClean="0"/>
              <a:t>хорошее настроение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7" y="1936845"/>
            <a:ext cx="3357792" cy="3103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9" y="3736074"/>
            <a:ext cx="4162568" cy="3121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21" y="1986769"/>
            <a:ext cx="4394579" cy="3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490" y="381000"/>
            <a:ext cx="11491414" cy="1133901"/>
          </a:xfrm>
        </p:spPr>
        <p:txBody>
          <a:bodyPr/>
          <a:lstStyle/>
          <a:p>
            <a:r>
              <a:rPr lang="ru-RU" sz="3200" dirty="0" smtClean="0"/>
              <a:t>Витамин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en-US" sz="3200" dirty="0" smtClean="0">
                <a:solidFill>
                  <a:srgbClr val="C00000"/>
                </a:solidFill>
              </a:rPr>
              <a:t>B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r>
              <a:rPr lang="en-US" sz="3200" dirty="0" smtClean="0"/>
              <a:t> </a:t>
            </a:r>
            <a:r>
              <a:rPr lang="ru-RU" sz="3200" dirty="0" smtClean="0"/>
              <a:t>в меню </a:t>
            </a:r>
            <a:r>
              <a:rPr lang="ru-RU" sz="3200" dirty="0" err="1" smtClean="0"/>
              <a:t>нащего</a:t>
            </a:r>
            <a:r>
              <a:rPr lang="ru-RU" sz="3200" dirty="0" smtClean="0"/>
              <a:t> детского сада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1" y="1183157"/>
            <a:ext cx="4509068" cy="2810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81" y="1167516"/>
            <a:ext cx="4244453" cy="2958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41" y="3732629"/>
            <a:ext cx="4630759" cy="3125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3686255"/>
            <a:ext cx="4790364" cy="31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88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Corbel</vt:lpstr>
      <vt:lpstr>Gill Sans MT</vt:lpstr>
      <vt:lpstr>Impact</vt:lpstr>
      <vt:lpstr>Badge</vt:lpstr>
      <vt:lpstr>Польза витаминов</vt:lpstr>
      <vt:lpstr>       Цель:  Познакомить детей с понятием         «витамины», рассказать об их пользе, о необходимости употребления в пищу продуктов, богатых витаминами.</vt:lpstr>
      <vt:lpstr>Презентация PowerPoint</vt:lpstr>
      <vt:lpstr>Витамин А: Рост хорошее зрение крепкие зубы</vt:lpstr>
      <vt:lpstr>Витамин «А» в меню нашего детского сада</vt:lpstr>
      <vt:lpstr>Презентация PowerPoint</vt:lpstr>
      <vt:lpstr>Витамин В:  Сила аппетит хорошее настроение</vt:lpstr>
      <vt:lpstr>Витамин «B» в меню нащего детского сада</vt:lpstr>
      <vt:lpstr>Презентация PowerPoint</vt:lpstr>
      <vt:lpstr>Витамин С: Бодрость крепкий иммунитет крепкие сосуды гладкая кожа</vt:lpstr>
      <vt:lpstr>Витамин «С» в меню нашего детского сада</vt:lpstr>
      <vt:lpstr>Презентация PowerPoint</vt:lpstr>
      <vt:lpstr>Витамин D:  Рост крепкие кости, зубы, ногти укрепление иммунитета</vt:lpstr>
      <vt:lpstr>Витамин «D» в меню нашего детского сада</vt:lpstr>
      <vt:lpstr>Вывод: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витаминов</dc:title>
  <dc:creator>Наталия</dc:creator>
  <cp:lastModifiedBy>Наталия</cp:lastModifiedBy>
  <cp:revision>36</cp:revision>
  <dcterms:created xsi:type="dcterms:W3CDTF">2020-09-17T10:52:59Z</dcterms:created>
  <dcterms:modified xsi:type="dcterms:W3CDTF">2020-09-25T11:07:56Z</dcterms:modified>
</cp:coreProperties>
</file>