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56" r:id="rId3"/>
    <p:sldId id="257" r:id="rId4"/>
    <p:sldId id="260" r:id="rId5"/>
    <p:sldId id="258" r:id="rId6"/>
    <p:sldId id="259" r:id="rId7"/>
    <p:sldId id="266" r:id="rId8"/>
    <p:sldId id="267" r:id="rId9"/>
    <p:sldId id="264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9739-4699-411F-86F8-C906F09474FF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735DA-B091-427E-B6E8-D58F5EA2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3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735DA-B091-427E-B6E8-D58F5EA2CC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2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003E-4595-4DAC-AB05-EB2F8AA31C1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D5269-BBD6-4F31-BF3D-EA0D3AD70D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naranko.ucoz.ru/" TargetMode="External"/><Relationship Id="rId2" Type="http://schemas.openxmlformats.org/officeDocument/2006/relationships/hyperlink" Target="https://sites.google.com/site/informatikalapina11111/informacionnye-zagad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статье «Использование и вставка триггеров в презентации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460851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Варук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Геннадьевна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58200" cy="20906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Библиография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628999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для детей [электронный ресурс]. – URL: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https://sites.google.com/site/informatikalapina11111/informacionnye-zagadki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[19.02.2020]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презентации был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шаблон, разработанный Еленой Алексеевной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https://elenaranko.ucoz.ru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[22.02.2020]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9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18780"/>
              </p:ext>
            </p:extLst>
          </p:nvPr>
        </p:nvGraphicFramePr>
        <p:xfrm>
          <a:off x="612756" y="1218078"/>
          <a:ext cx="822959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1"/>
          <p:cNvGrpSpPr/>
          <p:nvPr/>
        </p:nvGrpSpPr>
        <p:grpSpPr>
          <a:xfrm>
            <a:off x="-53251" y="1150004"/>
            <a:ext cx="936417" cy="573740"/>
            <a:chOff x="706" y="5445224"/>
            <a:chExt cx="936417" cy="573740"/>
          </a:xfrm>
        </p:grpSpPr>
        <p:sp>
          <p:nvSpPr>
            <p:cNvPr id="12" name="Овал 11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0" name="2"/>
          <p:cNvGrpSpPr/>
          <p:nvPr/>
        </p:nvGrpSpPr>
        <p:grpSpPr>
          <a:xfrm>
            <a:off x="3752848" y="1698484"/>
            <a:ext cx="936417" cy="573740"/>
            <a:chOff x="706" y="5445224"/>
            <a:chExt cx="936417" cy="573740"/>
          </a:xfrm>
        </p:grpSpPr>
        <p:sp>
          <p:nvSpPr>
            <p:cNvPr id="41" name="Овал 40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2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5"/>
          <p:cNvGrpSpPr/>
          <p:nvPr/>
        </p:nvGrpSpPr>
        <p:grpSpPr>
          <a:xfrm>
            <a:off x="2452779" y="2159425"/>
            <a:ext cx="936417" cy="573740"/>
            <a:chOff x="706" y="5445224"/>
            <a:chExt cx="936417" cy="573740"/>
          </a:xfrm>
        </p:grpSpPr>
        <p:sp>
          <p:nvSpPr>
            <p:cNvPr id="44" name="Овал 43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3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3"/>
          <p:cNvGrpSpPr/>
          <p:nvPr/>
        </p:nvGrpSpPr>
        <p:grpSpPr>
          <a:xfrm>
            <a:off x="1214243" y="2734906"/>
            <a:ext cx="936417" cy="573740"/>
            <a:chOff x="706" y="5445224"/>
            <a:chExt cx="936417" cy="573740"/>
          </a:xfrm>
        </p:grpSpPr>
        <p:sp>
          <p:nvSpPr>
            <p:cNvPr id="47" name="Овал 46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4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4"/>
          <p:cNvGrpSpPr/>
          <p:nvPr/>
        </p:nvGrpSpPr>
        <p:grpSpPr>
          <a:xfrm>
            <a:off x="2452779" y="3309204"/>
            <a:ext cx="936417" cy="573740"/>
            <a:chOff x="706" y="5445224"/>
            <a:chExt cx="936417" cy="573740"/>
          </a:xfrm>
        </p:grpSpPr>
        <p:sp>
          <p:nvSpPr>
            <p:cNvPr id="53" name="Овал 52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5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6"/>
          <p:cNvGrpSpPr/>
          <p:nvPr/>
        </p:nvGrpSpPr>
        <p:grpSpPr>
          <a:xfrm>
            <a:off x="3087028" y="3777277"/>
            <a:ext cx="936417" cy="573740"/>
            <a:chOff x="706" y="5445224"/>
            <a:chExt cx="936417" cy="573740"/>
          </a:xfrm>
        </p:grpSpPr>
        <p:sp>
          <p:nvSpPr>
            <p:cNvPr id="56" name="Овал 55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6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7"/>
          <p:cNvGrpSpPr/>
          <p:nvPr/>
        </p:nvGrpSpPr>
        <p:grpSpPr>
          <a:xfrm>
            <a:off x="1214243" y="4288539"/>
            <a:ext cx="936417" cy="573740"/>
            <a:chOff x="706" y="5445224"/>
            <a:chExt cx="936417" cy="573740"/>
          </a:xfrm>
        </p:grpSpPr>
        <p:sp>
          <p:nvSpPr>
            <p:cNvPr id="59" name="Овал 58"/>
            <p:cNvSpPr/>
            <p:nvPr/>
          </p:nvSpPr>
          <p:spPr>
            <a:xfrm>
              <a:off x="706" y="5445224"/>
              <a:ext cx="604336" cy="573740"/>
            </a:xfrm>
            <a:prstGeom prst="ellipse">
              <a:avLst/>
            </a:prstGeom>
            <a:solidFill>
              <a:srgbClr val="FF5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3675" y="5470484"/>
              <a:ext cx="81344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7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357184" y="1175264"/>
            <a:ext cx="718872" cy="3661755"/>
          </a:xfrm>
          <a:prstGeom prst="rect">
            <a:avLst/>
          </a:prstGeom>
          <a:noFill/>
          <a:ln w="508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752848" y="0"/>
            <a:ext cx="2115296" cy="11500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презентация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05317"/>
              </p:ext>
            </p:extLst>
          </p:nvPr>
        </p:nvGraphicFramePr>
        <p:xfrm>
          <a:off x="574466" y="1205584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рисунок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3599"/>
              </p:ext>
            </p:extLst>
          </p:nvPr>
        </p:nvGraphicFramePr>
        <p:xfrm>
          <a:off x="574466" y="1723744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492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анимация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7162"/>
              </p:ext>
            </p:extLst>
          </p:nvPr>
        </p:nvGraphicFramePr>
        <p:xfrm>
          <a:off x="574466" y="2219705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фотография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737334"/>
              </p:ext>
            </p:extLst>
          </p:nvPr>
        </p:nvGraphicFramePr>
        <p:xfrm>
          <a:off x="574466" y="2790486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фигур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98579"/>
              </p:ext>
            </p:extLst>
          </p:nvPr>
        </p:nvGraphicFramePr>
        <p:xfrm>
          <a:off x="574466" y="3259117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меню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44027"/>
              </p:ext>
            </p:extLst>
          </p:nvPr>
        </p:nvGraphicFramePr>
        <p:xfrm>
          <a:off x="574466" y="3770379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гиперссылк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097509"/>
              </p:ext>
            </p:extLst>
          </p:nvPr>
        </p:nvGraphicFramePr>
        <p:xfrm>
          <a:off x="574466" y="4308188"/>
          <a:ext cx="82295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6442" y="5157192"/>
            <a:ext cx="609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появления отгадываемого слова нужно навести курсор мыши на соответствующие клетки так, чтобы курсор мыши предстал в виде руки с вытянутым вверх пальцем, и щёлкнуть левой кнопкой мыши.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или фигура на слайде,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запускается анимация одного или нескольких объектов. </a:t>
            </a:r>
          </a:p>
        </p:txBody>
      </p:sp>
    </p:spTree>
    <p:extLst>
      <p:ext uri="{BB962C8B-B14F-4D97-AF65-F5344CB8AC3E}">
        <p14:creationId xmlns:p14="http://schemas.microsoft.com/office/powerpoint/2010/main" val="36997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7010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такого умного друга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не было в нашей округе.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 каждом доме, на каждом столе,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он, помощник тебе да и мне.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Рисует, считает, хоть что вычисляет,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захочешь, в игру поиграет.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5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7010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такого умного друга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не было в нашей округе.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 каждом доме, на каждом столе,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он, помощник тебе да и мне.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Рисует, считает, хоть что вычисляет,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захочешь, в игру поиграет.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0888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05" y="508886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58200" cy="20906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3727" r="58696" b="57017"/>
          <a:stretch/>
        </p:blipFill>
        <p:spPr bwMode="auto">
          <a:xfrm>
            <a:off x="141997" y="-13635"/>
            <a:ext cx="4144784" cy="254015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08737" y="1548296"/>
            <a:ext cx="1008112" cy="936104"/>
            <a:chOff x="528815" y="1618416"/>
            <a:chExt cx="1008112" cy="936104"/>
          </a:xfrm>
        </p:grpSpPr>
        <p:sp>
          <p:nvSpPr>
            <p:cNvPr id="4" name="7-конечная звезда 3"/>
            <p:cNvSpPr/>
            <p:nvPr/>
          </p:nvSpPr>
          <p:spPr>
            <a:xfrm>
              <a:off x="528815" y="1618416"/>
              <a:ext cx="1008112" cy="936104"/>
            </a:xfrm>
            <a:prstGeom prst="star7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4839" y="187809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400" b="1" dirty="0" smtClean="0"/>
                <a:t>.</a:t>
              </a:r>
              <a:endParaRPr lang="ru-RU" sz="2400" b="1" dirty="0"/>
            </a:p>
          </p:txBody>
        </p:sp>
      </p:grpSp>
      <p:sp>
        <p:nvSpPr>
          <p:cNvPr id="6" name="Овал 5"/>
          <p:cNvSpPr/>
          <p:nvPr/>
        </p:nvSpPr>
        <p:spPr>
          <a:xfrm>
            <a:off x="129883" y="-49344"/>
            <a:ext cx="678854" cy="2118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92934" y="56574"/>
            <a:ext cx="442910" cy="746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89385" y="1906306"/>
            <a:ext cx="397859" cy="2959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 r="65160" b="57625"/>
          <a:stretch/>
        </p:blipFill>
        <p:spPr bwMode="auto">
          <a:xfrm>
            <a:off x="4925505" y="-13635"/>
            <a:ext cx="3901501" cy="256945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588224" y="1637912"/>
            <a:ext cx="1008112" cy="936104"/>
            <a:chOff x="808737" y="1700808"/>
            <a:chExt cx="1008112" cy="936104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808737" y="1700808"/>
              <a:ext cx="1008112" cy="936104"/>
            </a:xfrm>
            <a:prstGeom prst="star7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4761" y="1916832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2400" b="1" dirty="0" smtClean="0"/>
                <a:t>.</a:t>
              </a:r>
              <a:endParaRPr lang="ru-RU" sz="2400" b="1" dirty="0"/>
            </a:p>
          </p:txBody>
        </p:sp>
      </p:grpSp>
      <p:sp>
        <p:nvSpPr>
          <p:cNvPr id="18" name="Овал 17"/>
          <p:cNvSpPr/>
          <p:nvPr/>
        </p:nvSpPr>
        <p:spPr>
          <a:xfrm>
            <a:off x="5173347" y="-73497"/>
            <a:ext cx="1080120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69471" y="483173"/>
            <a:ext cx="51084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44971" y="227211"/>
            <a:ext cx="51084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140" b="68438"/>
          <a:stretch/>
        </p:blipFill>
        <p:spPr bwMode="auto">
          <a:xfrm>
            <a:off x="0" y="2582492"/>
            <a:ext cx="9144000" cy="153000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145186" y="3128498"/>
            <a:ext cx="1008112" cy="936104"/>
            <a:chOff x="808737" y="1700808"/>
            <a:chExt cx="1008112" cy="936104"/>
          </a:xfrm>
        </p:grpSpPr>
        <p:sp>
          <p:nvSpPr>
            <p:cNvPr id="24" name="7-конечная звезда 23"/>
            <p:cNvSpPr/>
            <p:nvPr/>
          </p:nvSpPr>
          <p:spPr>
            <a:xfrm>
              <a:off x="808737" y="1700808"/>
              <a:ext cx="1008112" cy="936104"/>
            </a:xfrm>
            <a:prstGeom prst="star7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4761" y="1916832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2400" b="1" dirty="0" smtClean="0"/>
                <a:t>.</a:t>
              </a:r>
              <a:endParaRPr lang="ru-RU" sz="2400" b="1" dirty="0"/>
            </a:p>
          </p:txBody>
        </p:sp>
      </p:grpSp>
      <p:sp>
        <p:nvSpPr>
          <p:cNvPr id="26" name="Овал 25"/>
          <p:cNvSpPr/>
          <p:nvPr/>
        </p:nvSpPr>
        <p:spPr>
          <a:xfrm>
            <a:off x="-86141" y="2526521"/>
            <a:ext cx="55545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355812" y="3032755"/>
            <a:ext cx="788188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629667" y="3783956"/>
            <a:ext cx="941447" cy="25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844971" y="2315601"/>
            <a:ext cx="51084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3424" r="14619" b="12598"/>
          <a:stretch/>
        </p:blipFill>
        <p:spPr bwMode="auto">
          <a:xfrm>
            <a:off x="-84911" y="4172910"/>
            <a:ext cx="4400614" cy="271220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489923" y="5661248"/>
            <a:ext cx="1008112" cy="936104"/>
            <a:chOff x="808737" y="1700808"/>
            <a:chExt cx="1008112" cy="936104"/>
          </a:xfrm>
        </p:grpSpPr>
        <p:sp>
          <p:nvSpPr>
            <p:cNvPr id="33" name="7-конечная звезда 32"/>
            <p:cNvSpPr/>
            <p:nvPr/>
          </p:nvSpPr>
          <p:spPr>
            <a:xfrm>
              <a:off x="808737" y="1700808"/>
              <a:ext cx="1008112" cy="936104"/>
            </a:xfrm>
            <a:prstGeom prst="star7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4761" y="1916832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2400" b="1" dirty="0" smtClean="0"/>
                <a:t>.</a:t>
              </a:r>
              <a:endParaRPr lang="ru-RU" sz="2400" b="1" dirty="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761490" y="4084719"/>
            <a:ext cx="55545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99950" y="4215043"/>
            <a:ext cx="555451" cy="3909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87690" y="6669360"/>
            <a:ext cx="1292222" cy="2182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2783" r="22186" b="39336"/>
          <a:stretch/>
        </p:blipFill>
        <p:spPr bwMode="auto">
          <a:xfrm>
            <a:off x="4475792" y="4143407"/>
            <a:ext cx="4656911" cy="275933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4649242" y="5529011"/>
            <a:ext cx="1008112" cy="936104"/>
            <a:chOff x="808737" y="1700808"/>
            <a:chExt cx="1008112" cy="936104"/>
          </a:xfrm>
        </p:grpSpPr>
        <p:sp>
          <p:nvSpPr>
            <p:cNvPr id="40" name="7-конечная звезда 39"/>
            <p:cNvSpPr/>
            <p:nvPr/>
          </p:nvSpPr>
          <p:spPr>
            <a:xfrm>
              <a:off x="808737" y="1700808"/>
              <a:ext cx="1008112" cy="936104"/>
            </a:xfrm>
            <a:prstGeom prst="star7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4761" y="1916832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2400" b="1" dirty="0" smtClean="0"/>
                <a:t>.</a:t>
              </a:r>
              <a:endParaRPr lang="ru-RU" sz="2400" b="1" dirty="0"/>
            </a:p>
          </p:txBody>
        </p:sp>
      </p:grpSp>
      <p:sp>
        <p:nvSpPr>
          <p:cNvPr id="42" name="Овал 41"/>
          <p:cNvSpPr/>
          <p:nvPr/>
        </p:nvSpPr>
        <p:spPr>
          <a:xfrm>
            <a:off x="4649242" y="4111390"/>
            <a:ext cx="55545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521811" y="4410528"/>
            <a:ext cx="834001" cy="3866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472180" y="5013176"/>
            <a:ext cx="555451" cy="260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8" grpId="0" animBg="1"/>
      <p:bldP spid="19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58200" cy="20906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4193" r="20317" b="15526"/>
          <a:stretch/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11560" y="653370"/>
            <a:ext cx="864096" cy="344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51720" y="747390"/>
            <a:ext cx="576064" cy="9763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2228" y="3042691"/>
            <a:ext cx="2520280" cy="766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188640"/>
            <a:ext cx="4104456" cy="339903"/>
          </a:xfrm>
          <a:prstGeom prst="wedgeEllipseCallout">
            <a:avLst>
              <a:gd name="adj1" fmla="val -21246"/>
              <a:gd name="adj2" fmla="val 9116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Пункт меню «Вставка»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843808" y="692696"/>
            <a:ext cx="4536504" cy="391775"/>
          </a:xfrm>
          <a:prstGeom prst="wedgeEllipseCallout">
            <a:avLst>
              <a:gd name="adj1" fmla="val -56314"/>
              <a:gd name="adj2" fmla="val 7478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Выбрать пункт Фигуры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104456" y="3042691"/>
            <a:ext cx="4536504" cy="391775"/>
          </a:xfrm>
          <a:prstGeom prst="wedgeEllipseCallout">
            <a:avLst>
              <a:gd name="adj1" fmla="val -56314"/>
              <a:gd name="adj2" fmla="val 7478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Выбрать вид фигуры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2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1426</TotalTime>
  <Words>304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Тема2</vt:lpstr>
      <vt:lpstr>Презентация к статье «Использование и вставка триггеров в презентации Power Point» </vt:lpstr>
      <vt:lpstr>Презентация PowerPoint</vt:lpstr>
      <vt:lpstr>ТРИГГЕР</vt:lpstr>
      <vt:lpstr>Загадка</vt:lpstr>
      <vt:lpstr>Загадка</vt:lpstr>
      <vt:lpstr>ПРАКТИЧЕСКАЯ РАБОТА</vt:lpstr>
      <vt:lpstr>Презентация PowerPoint</vt:lpstr>
      <vt:lpstr>РЕФЛЕКСИЯ</vt:lpstr>
      <vt:lpstr>Презентация PowerPoint</vt:lpstr>
      <vt:lpstr>СПАСИБО ЗА ВНИМАНИЕ!</vt:lpstr>
      <vt:lpstr>Библиография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2020-02-13T16:53:26Z</dcterms:created>
  <dcterms:modified xsi:type="dcterms:W3CDTF">2020-06-28T14:42:08Z</dcterms:modified>
</cp:coreProperties>
</file>