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0" r:id="rId3"/>
    <p:sldId id="261" r:id="rId4"/>
    <p:sldId id="266" r:id="rId5"/>
    <p:sldId id="263" r:id="rId6"/>
    <p:sldId id="256" r:id="rId7"/>
    <p:sldId id="257" r:id="rId8"/>
    <p:sldId id="258" r:id="rId9"/>
    <p:sldId id="259" r:id="rId10"/>
    <p:sldId id="267" r:id="rId11"/>
    <p:sldId id="264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07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296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97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F3FD1C1-DAAB-4D0E-8933-EC9233B4E030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97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54336FA-0AAC-4DA3-89F1-4B0D48467A47}" type="slidenum">
              <a:rPr lang="ru-RU" smtClean="0"/>
              <a:t>‹#›</a:t>
            </a:fld>
            <a:endParaRPr lang="ru-RU"/>
          </a:p>
        </p:txBody>
      </p:sp>
      <p:sp>
        <p:nvSpPr>
          <p:cNvPr id="297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19" name="AutoShape 23"/>
          <p:cNvSpPr>
            <a:spLocks noChangeArrowheads="1"/>
          </p:cNvSpPr>
          <p:nvPr/>
        </p:nvSpPr>
        <p:spPr bwMode="auto">
          <a:xfrm>
            <a:off x="8532813" y="6524625"/>
            <a:ext cx="430212" cy="215900"/>
          </a:xfrm>
          <a:prstGeom prst="rightArrow">
            <a:avLst>
              <a:gd name="adj1" fmla="val 60111"/>
              <a:gd name="adj2" fmla="val 73257"/>
            </a:avLst>
          </a:prstGeom>
          <a:solidFill>
            <a:srgbClr val="FFFFCC"/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29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9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9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29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29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9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97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4" grpId="0"/>
      <p:bldP spid="29718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71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7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71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7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71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7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71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7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7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971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97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297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15 апреля.</a:t>
            </a:r>
            <a:br>
              <a:rPr lang="ru-RU" sz="3200" dirty="0" smtClean="0"/>
            </a:br>
            <a:r>
              <a:rPr lang="ru-RU" sz="3200" dirty="0" smtClean="0"/>
              <a:t>Классная работа.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Физминутка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8544" t="35596" r="32120" b="26260"/>
          <a:stretch>
            <a:fillRect/>
          </a:stretch>
        </p:blipFill>
        <p:spPr bwMode="auto">
          <a:xfrm>
            <a:off x="599559" y="1478238"/>
            <a:ext cx="7788865" cy="439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научиться различать глаголы I и II спряжения.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Д.з</a:t>
            </a:r>
            <a:r>
              <a:rPr lang="ru-RU" dirty="0" smtClean="0"/>
              <a:t> № 188, выучить окончания  </a:t>
            </a:r>
          </a:p>
          <a:p>
            <a:r>
              <a:rPr lang="ru-RU" smtClean="0"/>
              <a:t>г</a:t>
            </a:r>
            <a:r>
              <a:rPr lang="ru-RU" smtClean="0"/>
              <a:t>лаголов </a:t>
            </a:r>
            <a:r>
              <a:rPr lang="ru-RU" dirty="0" smtClean="0"/>
              <a:t>I и </a:t>
            </a:r>
            <a:r>
              <a:rPr lang="ru-RU" smtClean="0"/>
              <a:t>II </a:t>
            </a:r>
            <a:r>
              <a:rPr lang="ru-RU" smtClean="0"/>
              <a:t>спряжения.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278979"/>
          </a:xfrm>
        </p:spPr>
        <p:txBody>
          <a:bodyPr/>
          <a:lstStyle/>
          <a:p>
            <a:r>
              <a:rPr lang="ru-RU" sz="3200" dirty="0" smtClean="0"/>
              <a:t>Прочитайте </a:t>
            </a:r>
            <a:r>
              <a:rPr lang="ru-RU" sz="3200" dirty="0" smtClean="0"/>
              <a:t>загадку. </a:t>
            </a:r>
            <a:r>
              <a:rPr lang="ru-RU" sz="3200" dirty="0" smtClean="0"/>
              <a:t>Отгадайте </a:t>
            </a:r>
            <a:r>
              <a:rPr lang="ru-RU" sz="3200" dirty="0" smtClean="0"/>
              <a:t>её. Выпишите глаголы, выделите окончания и определите спряжение.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То </a:t>
            </a:r>
            <a:r>
              <a:rPr lang="ru-RU" dirty="0" smtClean="0">
                <a:effectLst/>
              </a:rPr>
              <a:t>назад, то вперёд</a:t>
            </a:r>
          </a:p>
          <a:p>
            <a:r>
              <a:rPr lang="ru-RU" dirty="0" smtClean="0">
                <a:effectLst/>
              </a:rPr>
              <a:t>Ходит, бродит пароход.</a:t>
            </a:r>
          </a:p>
          <a:p>
            <a:r>
              <a:rPr lang="ru-RU" dirty="0" smtClean="0">
                <a:effectLst/>
              </a:rPr>
              <a:t>Остановишь — горе!</a:t>
            </a:r>
          </a:p>
          <a:p>
            <a:r>
              <a:rPr lang="ru-RU" dirty="0" smtClean="0">
                <a:effectLst/>
              </a:rPr>
              <a:t>Продырявит </a:t>
            </a:r>
            <a:r>
              <a:rPr lang="ru-RU" dirty="0" smtClean="0">
                <a:effectLst/>
              </a:rPr>
              <a:t>море.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Ход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ит</a:t>
            </a:r>
            <a:r>
              <a:rPr lang="ru-RU" dirty="0" smtClean="0">
                <a:effectLst/>
              </a:rPr>
              <a:t>, брод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ит</a:t>
            </a:r>
            <a:r>
              <a:rPr lang="ru-RU" dirty="0" smtClean="0">
                <a:effectLst/>
              </a:rPr>
              <a:t>, останов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ишь</a:t>
            </a:r>
            <a:r>
              <a:rPr lang="ru-RU" dirty="0" smtClean="0">
                <a:effectLst/>
              </a:rPr>
              <a:t>,</a:t>
            </a:r>
            <a:r>
              <a:rPr lang="ru-RU" dirty="0" smtClean="0">
                <a:effectLst/>
              </a:rPr>
              <a:t> </a:t>
            </a:r>
            <a:r>
              <a:rPr lang="ru-RU" dirty="0" smtClean="0">
                <a:effectLst/>
              </a:rPr>
              <a:t>продыряв</a:t>
            </a:r>
            <a:r>
              <a:rPr lang="ru-RU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ит</a:t>
            </a:r>
            <a:r>
              <a:rPr lang="ru-RU" dirty="0" smtClean="0">
                <a:effectLst/>
              </a:rPr>
              <a:t>. 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Спряжение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Цель: научиться </a:t>
            </a:r>
            <a:r>
              <a:rPr lang="ru-RU" dirty="0" smtClean="0"/>
              <a:t>различать глаголы I и II </a:t>
            </a:r>
            <a:r>
              <a:rPr lang="ru-RU" dirty="0" smtClean="0"/>
              <a:t>спряжения.</a:t>
            </a: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Словарь</a:t>
            </a:r>
            <a:endParaRPr lang="ru-RU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8212" t="65793" r="30332" b="26260"/>
          <a:stretch>
            <a:fillRect/>
          </a:stretch>
        </p:blipFill>
        <p:spPr bwMode="auto">
          <a:xfrm>
            <a:off x="1475655" y="1730811"/>
            <a:ext cx="4320481" cy="1050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869" t="22700" r="32378" b="44750"/>
          <a:stretch>
            <a:fillRect/>
          </a:stretch>
        </p:blipFill>
        <p:spPr bwMode="auto">
          <a:xfrm>
            <a:off x="1835695" y="548680"/>
            <a:ext cx="609048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31594" t="33200" r="30016" b="37400"/>
          <a:stretch>
            <a:fillRect/>
          </a:stretch>
        </p:blipFill>
        <p:spPr bwMode="auto">
          <a:xfrm>
            <a:off x="1763688" y="3356992"/>
            <a:ext cx="618497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Глаголы в форме будущего </a:t>
            </a:r>
            <a:r>
              <a:rPr lang="ru-RU" dirty="0" smtClean="0"/>
              <a:t>времени </a:t>
            </a:r>
            <a:r>
              <a:rPr lang="ru-RU" dirty="0"/>
              <a:t>спрягаются так же, как и глаголы в форме </a:t>
            </a:r>
            <a:r>
              <a:rPr lang="ru-RU" dirty="0" smtClean="0"/>
              <a:t>настоящего </a:t>
            </a:r>
            <a:r>
              <a:rPr lang="ru-RU" dirty="0"/>
              <a:t>времени: </a:t>
            </a:r>
            <a:endParaRPr lang="ru-RU" dirty="0" smtClean="0"/>
          </a:p>
          <a:p>
            <a:r>
              <a:rPr lang="ru-RU" dirty="0" smtClean="0"/>
              <a:t>ид</a:t>
            </a:r>
            <a:r>
              <a:rPr lang="ru-RU" dirty="0" smtClean="0">
                <a:solidFill>
                  <a:srgbClr val="FF0000"/>
                </a:solidFill>
              </a:rPr>
              <a:t>ёшь</a:t>
            </a:r>
            <a:r>
              <a:rPr lang="ru-RU" dirty="0"/>
              <a:t>, пойд</a:t>
            </a:r>
            <a:r>
              <a:rPr lang="ru-RU" dirty="0">
                <a:solidFill>
                  <a:srgbClr val="FF0000"/>
                </a:solidFill>
              </a:rPr>
              <a:t>ёшь</a:t>
            </a:r>
            <a:r>
              <a:rPr lang="ru-RU" dirty="0"/>
              <a:t>, уч</a:t>
            </a:r>
            <a:r>
              <a:rPr lang="ru-RU" dirty="0">
                <a:solidFill>
                  <a:srgbClr val="FF0000"/>
                </a:solidFill>
              </a:rPr>
              <a:t>ит</a:t>
            </a:r>
            <a:r>
              <a:rPr lang="ru-RU" dirty="0"/>
              <a:t>, выуч</a:t>
            </a:r>
            <a:r>
              <a:rPr lang="ru-RU" dirty="0">
                <a:solidFill>
                  <a:srgbClr val="FF0000"/>
                </a:solidFill>
              </a:rPr>
              <a:t>ит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Спряжение глаголов в сложном будущем времени</a:t>
            </a:r>
            <a:endParaRPr lang="ru-RU" sz="32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1226" t="24471" r="28544" b="45332"/>
          <a:stretch>
            <a:fillRect/>
          </a:stretch>
        </p:blipFill>
        <p:spPr bwMode="auto">
          <a:xfrm>
            <a:off x="842745" y="1772816"/>
            <a:ext cx="7333442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effectLst/>
              </a:rPr>
              <a:t>Если форма будущего времени</a:t>
            </a:r>
          </a:p>
          <a:p>
            <a:r>
              <a:rPr lang="ru-RU" dirty="0" smtClean="0">
                <a:effectLst/>
              </a:rPr>
              <a:t>состоит из двух глаголов, то при спряжении изменяются</a:t>
            </a:r>
          </a:p>
          <a:p>
            <a:r>
              <a:rPr lang="ru-RU" dirty="0" smtClean="0">
                <a:effectLst/>
              </a:rPr>
              <a:t>только личные окончания глагола </a:t>
            </a:r>
            <a:r>
              <a:rPr lang="ru-RU" b="1" dirty="0" smtClean="0">
                <a:solidFill>
                  <a:srgbClr val="C00000"/>
                </a:solidFill>
                <a:effectLst/>
              </a:rPr>
              <a:t>быть</a:t>
            </a:r>
            <a:r>
              <a:rPr lang="ru-RU" dirty="0" smtClean="0">
                <a:effectLst/>
              </a:rPr>
              <a:t>:</a:t>
            </a:r>
          </a:p>
          <a:p>
            <a:r>
              <a:rPr lang="ru-RU" u="sng" dirty="0" smtClean="0">
                <a:solidFill>
                  <a:schemeClr val="tx1">
                    <a:lumMod val="10000"/>
                  </a:schemeClr>
                </a:solidFill>
                <a:effectLst/>
              </a:rPr>
              <a:t>буду</a:t>
            </a:r>
            <a:r>
              <a:rPr lang="ru-RU" dirty="0" smtClean="0">
                <a:effectLst/>
              </a:rPr>
              <a:t> читать, </a:t>
            </a:r>
            <a:r>
              <a:rPr lang="ru-RU" u="sng" dirty="0" smtClean="0">
                <a:solidFill>
                  <a:schemeClr val="tx1">
                    <a:lumMod val="10000"/>
                  </a:schemeClr>
                </a:solidFill>
                <a:effectLst/>
              </a:rPr>
              <a:t>будешь</a:t>
            </a:r>
            <a:r>
              <a:rPr lang="ru-RU" dirty="0" smtClean="0">
                <a:effectLst/>
              </a:rPr>
              <a:t> читать, </a:t>
            </a:r>
            <a:r>
              <a:rPr lang="ru-RU" u="sng" dirty="0" smtClean="0">
                <a:solidFill>
                  <a:schemeClr val="tx1">
                    <a:lumMod val="10000"/>
                  </a:schemeClr>
                </a:solidFill>
                <a:effectLst/>
              </a:rPr>
              <a:t>будет </a:t>
            </a:r>
            <a:r>
              <a:rPr lang="ru-RU" dirty="0" smtClean="0">
                <a:effectLst/>
              </a:rPr>
              <a:t>читать.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Тема2">
  <a:themeElements>
    <a:clrScheme name="Другая 1">
      <a:dk1>
        <a:srgbClr val="009999"/>
      </a:dk1>
      <a:lt1>
        <a:srgbClr val="EAEAEA"/>
      </a:lt1>
      <a:dk2>
        <a:srgbClr val="006666"/>
      </a:dk2>
      <a:lt2>
        <a:srgbClr val="92D050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00B050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88</TotalTime>
  <Words>138</Words>
  <Application>Microsoft Office PowerPoint</Application>
  <PresentationFormat>Экран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Тема2</vt:lpstr>
      <vt:lpstr>15 апреля. Классная работа.</vt:lpstr>
      <vt:lpstr>Прочитайте загадку. Отгадайте её. Выпишите глаголы, выделите окончания и определите спряжение.</vt:lpstr>
      <vt:lpstr>Слайд 3</vt:lpstr>
      <vt:lpstr>Спряжение</vt:lpstr>
      <vt:lpstr>Словарь</vt:lpstr>
      <vt:lpstr>Слайд 6</vt:lpstr>
      <vt:lpstr>Вывод</vt:lpstr>
      <vt:lpstr>Спряжение глаголов в сложном будущем времени</vt:lpstr>
      <vt:lpstr>Слайд 9</vt:lpstr>
      <vt:lpstr>Физминутка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Айжан</dc:creator>
  <cp:lastModifiedBy>Айжан</cp:lastModifiedBy>
  <cp:revision>9</cp:revision>
  <dcterms:created xsi:type="dcterms:W3CDTF">2020-04-14T15:11:29Z</dcterms:created>
  <dcterms:modified xsi:type="dcterms:W3CDTF">2020-04-14T16:40:16Z</dcterms:modified>
</cp:coreProperties>
</file>