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6200-F8F1-4F3B-A5D6-69A9151CF0EE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C2D8-4C4D-45CB-9817-DA1765BDAB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8%D0%BD%D1%8C%D0%B8%D0%BD%D1%8C" TargetMode="External"/><Relationship Id="rId2" Type="http://schemas.openxmlformats.org/officeDocument/2006/relationships/hyperlink" Target="https://ru.wikipedia.org/wiki/%D0%9A%D0%B8%D1%82%D0%B0%D0%B9%D1%81%D0%BA%D0%B8%D0%B9_%D1%8F%D0%B7%D1%8B%D0%B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заявка\84f2c2dfc3f4b7d3fce273ef356a92fa.jpg"/>
          <p:cNvPicPr>
            <a:picLocks noChangeAspect="1" noChangeArrowheads="1"/>
          </p:cNvPicPr>
          <p:nvPr/>
        </p:nvPicPr>
        <p:blipFill>
          <a:blip r:embed="rId2" cstate="print"/>
          <a:srcRect b="1092"/>
          <a:stretch>
            <a:fillRect/>
          </a:stretch>
        </p:blipFill>
        <p:spPr bwMode="auto">
          <a:xfrm>
            <a:off x="1835696" y="188640"/>
            <a:ext cx="4932301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52292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20,1,15,4,18,1,14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58052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ТАНГРАМ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78488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Что такое </a:t>
            </a:r>
            <a:r>
              <a:rPr lang="ru-RU" sz="3200" dirty="0" err="1"/>
              <a:t>танграм</a:t>
            </a:r>
            <a:r>
              <a:rPr lang="ru-RU" sz="3200" dirty="0"/>
              <a:t>? </a:t>
            </a:r>
            <a:endParaRPr lang="ru-RU" sz="3200" dirty="0" smtClean="0"/>
          </a:p>
          <a:p>
            <a:pPr algn="ctr"/>
            <a:endParaRPr lang="ru-RU" sz="3200" dirty="0"/>
          </a:p>
          <a:p>
            <a:r>
              <a:rPr lang="ru-RU" i="1" dirty="0" err="1"/>
              <a:t>Танграм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u="sng" dirty="0">
                <a:hlinkClick r:id="rId2" tooltip="Китайский язык"/>
              </a:rPr>
              <a:t>кит.</a:t>
            </a:r>
            <a:r>
              <a:rPr lang="ru-RU" dirty="0"/>
              <a:t>七巧板, </a:t>
            </a:r>
            <a:r>
              <a:rPr lang="ru-RU" dirty="0" err="1">
                <a:hlinkClick r:id="rId3" tooltip="Пиньинь"/>
              </a:rPr>
              <a:t>пиньинь</a:t>
            </a:r>
            <a:r>
              <a:rPr lang="ru-RU" dirty="0"/>
              <a:t> </a:t>
            </a:r>
            <a:r>
              <a:rPr lang="ru-RU" dirty="0" err="1"/>
              <a:t>qī</a:t>
            </a:r>
            <a:r>
              <a:rPr lang="ru-RU" dirty="0"/>
              <a:t> </a:t>
            </a:r>
            <a:r>
              <a:rPr lang="ru-RU" dirty="0" err="1"/>
              <a:t>qiǎo</a:t>
            </a:r>
            <a:r>
              <a:rPr lang="ru-RU" dirty="0"/>
              <a:t> </a:t>
            </a:r>
            <a:r>
              <a:rPr lang="ru-RU" dirty="0" err="1"/>
              <a:t>bǎn</a:t>
            </a:r>
            <a:r>
              <a:rPr lang="ru-RU" dirty="0"/>
              <a:t>, букв. </a:t>
            </a:r>
            <a:r>
              <a:rPr lang="ru-RU" dirty="0"/>
              <a:t>«семь дощечек мастерства») — </a:t>
            </a:r>
            <a:r>
              <a:rPr lang="ru-RU" dirty="0" smtClean="0"/>
              <a:t>головоломка,  </a:t>
            </a:r>
            <a:r>
              <a:rPr lang="ru-RU" dirty="0"/>
              <a:t>для получения другой, более сложной, фигуры (изображающей человека, животное, предмет домашнего обихода, букву или цифру и т. </a:t>
            </a:r>
            <a:r>
              <a:rPr lang="ru-RU" dirty="0"/>
              <a:t>д.). </a:t>
            </a:r>
            <a:r>
              <a:rPr lang="ru-RU" dirty="0"/>
              <a:t>Фигура, которую необходимо получить, при этом обычно задаётся в </a:t>
            </a:r>
            <a:r>
              <a:rPr lang="ru-RU" dirty="0" smtClean="0"/>
              <a:t>виде силуэта или </a:t>
            </a:r>
            <a:r>
              <a:rPr lang="ru-RU" dirty="0"/>
              <a:t>внешнего контура. </a:t>
            </a:r>
            <a:r>
              <a:rPr lang="ru-RU" dirty="0"/>
              <a:t>При решении головоломки требуется соблюдать </a:t>
            </a:r>
            <a:r>
              <a:rPr lang="ru-RU" dirty="0"/>
              <a:t>два условия: первое — необходимо использовать все семь фигур </a:t>
            </a:r>
            <a:r>
              <a:rPr lang="ru-RU" dirty="0" err="1"/>
              <a:t>танграма</a:t>
            </a:r>
            <a:r>
              <a:rPr lang="ru-RU" dirty="0"/>
              <a:t>, и второе — фигуры не должны накладываться друг на друга.</a:t>
            </a:r>
          </a:p>
          <a:p>
            <a:endParaRPr lang="ru-RU" dirty="0"/>
          </a:p>
        </p:txBody>
      </p:sp>
      <p:pic>
        <p:nvPicPr>
          <p:cNvPr id="2050" name="Picture 2" descr="C:\Users\1\Desktop\заявка\иг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333459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заявка\10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заявка\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040" y="3789040"/>
            <a:ext cx="3068960" cy="3068960"/>
          </a:xfrm>
          <a:prstGeom prst="rect">
            <a:avLst/>
          </a:prstGeom>
          <a:noFill/>
        </p:spPr>
      </p:pic>
      <p:pic>
        <p:nvPicPr>
          <p:cNvPr id="5123" name="Picture 3" descr="C:\Users\1\Desktop\заявка\р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440505" cy="3744416"/>
          </a:xfrm>
          <a:prstGeom prst="rect">
            <a:avLst/>
          </a:prstGeom>
          <a:noFill/>
        </p:spPr>
      </p:pic>
      <p:pic>
        <p:nvPicPr>
          <p:cNvPr id="5124" name="Picture 4" descr="C:\Users\1\Desktop\заявка\р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96478"/>
            <a:ext cx="4392488" cy="2929789"/>
          </a:xfrm>
          <a:prstGeom prst="rect">
            <a:avLst/>
          </a:prstGeom>
          <a:noFill/>
        </p:spPr>
      </p:pic>
      <p:pic>
        <p:nvPicPr>
          <p:cNvPr id="5125" name="Picture 5" descr="C:\Users\1\Desktop\заявка\р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140968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заявка\д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2592288" cy="2592288"/>
          </a:xfrm>
          <a:prstGeom prst="rect">
            <a:avLst/>
          </a:prstGeom>
          <a:noFill/>
        </p:spPr>
      </p:pic>
      <p:pic>
        <p:nvPicPr>
          <p:cNvPr id="6147" name="Picture 3" descr="C:\Users\1\Desktop\заявка\д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641973" cy="2971936"/>
          </a:xfrm>
          <a:prstGeom prst="rect">
            <a:avLst/>
          </a:prstGeom>
          <a:noFill/>
        </p:spPr>
      </p:pic>
      <p:pic>
        <p:nvPicPr>
          <p:cNvPr id="6148" name="Picture 4" descr="C:\Users\1\Desktop\заявка\д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08920"/>
            <a:ext cx="2780460" cy="3212976"/>
          </a:xfrm>
          <a:prstGeom prst="rect">
            <a:avLst/>
          </a:prstGeom>
          <a:noFill/>
        </p:spPr>
      </p:pic>
      <p:pic>
        <p:nvPicPr>
          <p:cNvPr id="6149" name="Picture 5" descr="C:\Users\1\Desktop\заявка\д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3984104" cy="356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заявка\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2904" cy="3429000"/>
          </a:xfrm>
          <a:prstGeom prst="rect">
            <a:avLst/>
          </a:prstGeom>
          <a:noFill/>
        </p:spPr>
      </p:pic>
      <p:pic>
        <p:nvPicPr>
          <p:cNvPr id="7171" name="Picture 3" descr="C:\Users\1\Desktop\заявка\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48192"/>
            <a:ext cx="3846760" cy="3009808"/>
          </a:xfrm>
          <a:prstGeom prst="rect">
            <a:avLst/>
          </a:prstGeom>
          <a:noFill/>
        </p:spPr>
      </p:pic>
      <p:pic>
        <p:nvPicPr>
          <p:cNvPr id="7172" name="Picture 4" descr="C:\Users\1\Desktop\заявка\к4.png"/>
          <p:cNvPicPr>
            <a:picLocks noChangeAspect="1" noChangeArrowheads="1"/>
          </p:cNvPicPr>
          <p:nvPr/>
        </p:nvPicPr>
        <p:blipFill>
          <a:blip r:embed="rId4" cstate="print"/>
          <a:srcRect t="10872" b="11939"/>
          <a:stretch>
            <a:fillRect/>
          </a:stretch>
        </p:blipFill>
        <p:spPr bwMode="auto">
          <a:xfrm>
            <a:off x="4211960" y="188640"/>
            <a:ext cx="4384498" cy="3384376"/>
          </a:xfrm>
          <a:prstGeom prst="rect">
            <a:avLst/>
          </a:prstGeom>
          <a:noFill/>
        </p:spPr>
      </p:pic>
      <p:pic>
        <p:nvPicPr>
          <p:cNvPr id="7173" name="Picture 5" descr="C:\Users\1\Desktop\заявка\к5.jpg"/>
          <p:cNvPicPr>
            <a:picLocks noChangeAspect="1" noChangeArrowheads="1"/>
          </p:cNvPicPr>
          <p:nvPr/>
        </p:nvPicPr>
        <p:blipFill>
          <a:blip r:embed="rId5" cstate="print"/>
          <a:srcRect l="4800" t="15194" r="50942" b="28246"/>
          <a:stretch>
            <a:fillRect/>
          </a:stretch>
        </p:blipFill>
        <p:spPr bwMode="auto">
          <a:xfrm>
            <a:off x="5004048" y="3573016"/>
            <a:ext cx="3384376" cy="3057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</a:t>
            </a:r>
            <a:r>
              <a:rPr lang="ru-RU" dirty="0" err="1" smtClean="0"/>
              <a:t>онлайн-игру</a:t>
            </a:r>
            <a:endParaRPr lang="ru-RU" dirty="0"/>
          </a:p>
        </p:txBody>
      </p:sp>
      <p:pic>
        <p:nvPicPr>
          <p:cNvPr id="8194" name="Picture 2" descr="C:\Users\1\Desktop\заявка\9TzEeEy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245412" cy="3861870"/>
          </a:xfrm>
          <a:prstGeom prst="rect">
            <a:avLst/>
          </a:prstGeom>
          <a:noFill/>
        </p:spPr>
      </p:pic>
      <p:pic>
        <p:nvPicPr>
          <p:cNvPr id="8195" name="Picture 3" descr="C:\Users\1\Desktop\заявка\33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08292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9218" name="Picture 2" descr="C:\Users\1\Desktop\заявка\С Днем улыбки! Здорово! Смайл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447084" cy="359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2020-07-08T11:20:41Z</dcterms:created>
  <dcterms:modified xsi:type="dcterms:W3CDTF">2020-07-08T13:18:28Z</dcterms:modified>
</cp:coreProperties>
</file>